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1FE20-8E67-4551-B1EA-E1922B42A83B}" type="datetimeFigureOut">
              <a:rPr lang="pt-BR" smtClean="0"/>
              <a:t>03/04/2022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3D9A-D6A9-409F-85F5-D9DD13A93E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8636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1FE20-8E67-4551-B1EA-E1922B42A83B}" type="datetimeFigureOut">
              <a:rPr lang="pt-BR" smtClean="0"/>
              <a:t>03/04/2022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3D9A-D6A9-409F-85F5-D9DD13A93E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534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1FE20-8E67-4551-B1EA-E1922B42A83B}" type="datetimeFigureOut">
              <a:rPr lang="pt-BR" smtClean="0"/>
              <a:t>03/04/2022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3D9A-D6A9-409F-85F5-D9DD13A93E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8610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1FE20-8E67-4551-B1EA-E1922B42A83B}" type="datetimeFigureOut">
              <a:rPr lang="pt-BR" smtClean="0"/>
              <a:t>03/04/2022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3D9A-D6A9-409F-85F5-D9DD13A93E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6953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1FE20-8E67-4551-B1EA-E1922B42A83B}" type="datetimeFigureOut">
              <a:rPr lang="pt-BR" smtClean="0"/>
              <a:t>03/04/2022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3D9A-D6A9-409F-85F5-D9DD13A93E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8131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1FE20-8E67-4551-B1EA-E1922B42A83B}" type="datetimeFigureOut">
              <a:rPr lang="pt-BR" smtClean="0"/>
              <a:t>03/04/2022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3D9A-D6A9-409F-85F5-D9DD13A93E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1652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1FE20-8E67-4551-B1EA-E1922B42A83B}" type="datetimeFigureOut">
              <a:rPr lang="pt-BR" smtClean="0"/>
              <a:t>03/04/2022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3D9A-D6A9-409F-85F5-D9DD13A93E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6595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1FE20-8E67-4551-B1EA-E1922B42A83B}" type="datetimeFigureOut">
              <a:rPr lang="pt-BR" smtClean="0"/>
              <a:t>03/04/2022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3D9A-D6A9-409F-85F5-D9DD13A93E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4571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1FE20-8E67-4551-B1EA-E1922B42A83B}" type="datetimeFigureOut">
              <a:rPr lang="pt-BR" smtClean="0"/>
              <a:t>03/04/2022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3D9A-D6A9-409F-85F5-D9DD13A93E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9727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1FE20-8E67-4551-B1EA-E1922B42A83B}" type="datetimeFigureOut">
              <a:rPr lang="pt-BR" smtClean="0"/>
              <a:t>03/04/2022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3D9A-D6A9-409F-85F5-D9DD13A93E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5196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1FE20-8E67-4551-B1EA-E1922B42A83B}" type="datetimeFigureOut">
              <a:rPr lang="pt-BR" smtClean="0"/>
              <a:t>03/04/2022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3D9A-D6A9-409F-85F5-D9DD13A93E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9529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1FE20-8E67-4551-B1EA-E1922B42A83B}" type="datetimeFigureOut">
              <a:rPr lang="pt-BR" smtClean="0"/>
              <a:t>03/04/2022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B3D9A-D6A9-409F-85F5-D9DD13A93E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2564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89100" y="144463"/>
            <a:ext cx="9144000" cy="2387600"/>
          </a:xfrm>
        </p:spPr>
        <p:txBody>
          <a:bodyPr>
            <a:normAutofit/>
          </a:bodyPr>
          <a:lstStyle/>
          <a:p>
            <a:r>
              <a:rPr lang="pt-BR" sz="8000" b="1" dirty="0" smtClean="0">
                <a:latin typeface="Arial Black" panose="020B0A04020102020204" pitchFamily="34" charset="0"/>
              </a:rPr>
              <a:t>AUTOR DA VIDA</a:t>
            </a:r>
            <a:endParaRPr lang="pt-BR" sz="8000" b="1" dirty="0">
              <a:latin typeface="Arial Black" panose="020B0A040201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89100" y="4071938"/>
            <a:ext cx="9144000" cy="1655762"/>
          </a:xfrm>
        </p:spPr>
        <p:txBody>
          <a:bodyPr>
            <a:normAutofit/>
          </a:bodyPr>
          <a:lstStyle/>
          <a:p>
            <a:r>
              <a:rPr lang="pt-BR" sz="6000" b="1" dirty="0" smtClean="0">
                <a:latin typeface="Arial Black" panose="020B0A04020102020204" pitchFamily="34" charset="0"/>
              </a:rPr>
              <a:t>ALINE BARROS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305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92100" y="511265"/>
            <a:ext cx="118237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TENTARAM ME PARAR, ME FAZER DESISTIR</a:t>
            </a:r>
            <a:r>
              <a:rPr lang="pt-BR" sz="4800" b="1" dirty="0" smtClean="0">
                <a:latin typeface="Arial Black" panose="020B0A04020102020204" pitchFamily="34" charset="0"/>
              </a:rPr>
              <a:t/>
            </a:r>
            <a:br>
              <a:rPr lang="pt-BR" sz="4800" b="1" dirty="0" smtClean="0">
                <a:latin typeface="Arial Black" panose="020B0A04020102020204" pitchFamily="34" charset="0"/>
              </a:rPr>
            </a:br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MAS EU NÃO VOU NEGAR A FÉ QUE HÁ EM MIM</a:t>
            </a:r>
            <a:r>
              <a:rPr lang="pt-BR" sz="4800" b="1" dirty="0" smtClean="0">
                <a:latin typeface="Arial Black" panose="020B0A04020102020204" pitchFamily="34" charset="0"/>
              </a:rPr>
              <a:t/>
            </a:r>
            <a:br>
              <a:rPr lang="pt-BR" sz="4800" b="1" dirty="0" smtClean="0">
                <a:latin typeface="Arial Black" panose="020B0A04020102020204" pitchFamily="34" charset="0"/>
              </a:rPr>
            </a:br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EU TENHO A MISSÃO, EU VOU SEGUIR JESUS</a:t>
            </a:r>
            <a:r>
              <a:rPr lang="pt-BR" sz="4800" b="1" dirty="0" smtClean="0">
                <a:latin typeface="Arial Black" panose="020B0A04020102020204" pitchFamily="34" charset="0"/>
              </a:rPr>
              <a:t/>
            </a:r>
            <a:br>
              <a:rPr lang="pt-BR" sz="4800" b="1" dirty="0" smtClean="0">
                <a:latin typeface="Arial Black" panose="020B0A04020102020204" pitchFamily="34" charset="0"/>
              </a:rPr>
            </a:br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PORQUE EU NÃO ABRO MÃO DO EVANGELHO DA CRUZ</a:t>
            </a:r>
            <a:endParaRPr lang="pt-BR" sz="48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63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116459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MESMO QUE PEDRAS VENHAM CONTRA MIM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 COM PALAVRAS QUEIRAM ME INTIMIDAR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MAIOR É AQUELE QUE ESTÁ EM MIM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COM JESUS SEMPRE VOU ME LEVANTAR</a:t>
            </a:r>
            <a:endParaRPr lang="pt-BR" sz="54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58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117983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EU OLHO PRA JESUS, PRO AMOR DE DEUS NA CRUZ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EU CLAMO ABA PAI, OH, VEM COM SEU PODER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EU OLHO PRA JESUS, PRO AMOR DE DEUS NA CRUZ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NADA PODE PARAR O AUTOR DA VIDA</a:t>
            </a:r>
            <a:endParaRPr lang="pt-BR" sz="54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7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117602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MESMO QUE PEDRAS VENHAM CONTRA MIM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 COM PALAVRAS QUEIRAM ME INTIMIDAR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MAIOR É AQUELE QUE ESTÁ EM MIM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COM JESUS SEMPRE VOU ME LEVANTAR</a:t>
            </a:r>
            <a:endParaRPr lang="pt-BR" sz="54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116967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EU OLHO PRA JESUS, PRO AMOR DE DEUS NA CRUZ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EU CLAMO ABA PAI, OH, VEM COM SEU PODER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EU OLHO PRA JESUS, PRO AMOR DE DEUS NA CRUZ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NADA PODE PARAR O AUTOR DA VIDA</a:t>
            </a:r>
            <a:endParaRPr lang="pt-BR" sz="54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66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27000" y="112236"/>
            <a:ext cx="116713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PODE O SILÊNCIO ATÉ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GRITAR QUE DEUS ME ABANDONOU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EU VIVO PELA FÉ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 TENHO UM DEUS QUE ESTENDE A MÃO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PRA ME LEVANTAR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085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39700" y="0"/>
            <a:ext cx="11887200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SEI EM QUEM EU TENHO CRIDO</a:t>
            </a:r>
            <a:r>
              <a:rPr lang="pt-BR" sz="4400" b="1" dirty="0" smtClean="0">
                <a:latin typeface="Arial Black" panose="020B0A04020102020204" pitchFamily="34" charset="0"/>
              </a:rPr>
              <a:t/>
            </a:r>
            <a:br>
              <a:rPr lang="pt-BR" sz="4400" b="1" dirty="0" smtClean="0">
                <a:latin typeface="Arial Black" panose="020B0A04020102020204" pitchFamily="34" charset="0"/>
              </a:rPr>
            </a:br>
            <a:r>
              <a:rPr lang="pt-BR" sz="4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 QUE É PODEROSO PRA FAZER ALÉM</a:t>
            </a:r>
            <a:r>
              <a:rPr lang="pt-BR" sz="4400" b="1" dirty="0" smtClean="0">
                <a:latin typeface="Arial Black" panose="020B0A04020102020204" pitchFamily="34" charset="0"/>
              </a:rPr>
              <a:t/>
            </a:r>
            <a:br>
              <a:rPr lang="pt-BR" sz="4400" b="1" dirty="0" smtClean="0">
                <a:latin typeface="Arial Black" panose="020B0A04020102020204" pitchFamily="34" charset="0"/>
              </a:rPr>
            </a:br>
            <a:r>
              <a:rPr lang="pt-BR" sz="4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 ESSA É A HORA, DEUS TOCA, RENOVA, TRANSFORMA</a:t>
            </a:r>
            <a:r>
              <a:rPr lang="pt-BR" sz="4400" b="1" dirty="0" smtClean="0">
                <a:latin typeface="Arial Black" panose="020B0A04020102020204" pitchFamily="34" charset="0"/>
              </a:rPr>
              <a:t/>
            </a:r>
            <a:br>
              <a:rPr lang="pt-BR" sz="4400" b="1" dirty="0" smtClean="0">
                <a:latin typeface="Arial Black" panose="020B0A04020102020204" pitchFamily="34" charset="0"/>
              </a:rPr>
            </a:br>
            <a:r>
              <a:rPr lang="pt-BR" sz="4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TENHO VIDA EM DEUS, VIDA EM DEUS</a:t>
            </a:r>
            <a:r>
              <a:rPr lang="pt-BR" sz="4400" b="1" dirty="0" smtClean="0">
                <a:latin typeface="Arial Black" panose="020B0A04020102020204" pitchFamily="34" charset="0"/>
              </a:rPr>
              <a:t/>
            </a:r>
            <a:br>
              <a:rPr lang="pt-BR" sz="4400" b="1" dirty="0" smtClean="0">
                <a:latin typeface="Arial Black" panose="020B0A04020102020204" pitchFamily="34" charset="0"/>
              </a:rPr>
            </a:br>
            <a:r>
              <a:rPr lang="pt-BR" sz="4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TENHO FORÇA EM DEUS, ESPERANÇA EM DEUS</a:t>
            </a:r>
            <a:r>
              <a:rPr lang="pt-BR" sz="4400" b="1" dirty="0" smtClean="0">
                <a:latin typeface="Arial Black" panose="020B0A04020102020204" pitchFamily="34" charset="0"/>
              </a:rPr>
              <a:t/>
            </a:r>
            <a:br>
              <a:rPr lang="pt-BR" sz="4400" b="1" dirty="0" smtClean="0">
                <a:latin typeface="Arial Black" panose="020B0A04020102020204" pitchFamily="34" charset="0"/>
              </a:rPr>
            </a:br>
            <a:r>
              <a:rPr lang="pt-BR" sz="4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TENHO TUDO EM DEUS</a:t>
            </a:r>
            <a:endParaRPr lang="pt-BR" sz="44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00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88900" y="15965"/>
            <a:ext cx="115443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EU OLHO PRA JESUS, PRO AMOR DE DEUS NA CRUZ</a:t>
            </a:r>
            <a:r>
              <a:rPr lang="pt-BR" sz="4800" b="1" dirty="0" smtClean="0">
                <a:latin typeface="Arial Black" panose="020B0A04020102020204" pitchFamily="34" charset="0"/>
              </a:rPr>
              <a:t/>
            </a:r>
            <a:br>
              <a:rPr lang="pt-BR" sz="4800" b="1" dirty="0" smtClean="0">
                <a:latin typeface="Arial Black" panose="020B0A04020102020204" pitchFamily="34" charset="0"/>
              </a:rPr>
            </a:br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EU CLAMO ABA PAI, OH, VEM COM SEU PODER</a:t>
            </a:r>
            <a:r>
              <a:rPr lang="pt-BR" sz="4800" b="1" dirty="0" smtClean="0">
                <a:latin typeface="Arial Black" panose="020B0A04020102020204" pitchFamily="34" charset="0"/>
              </a:rPr>
              <a:t/>
            </a:r>
            <a:br>
              <a:rPr lang="pt-BR" sz="4800" b="1" dirty="0" smtClean="0">
                <a:latin typeface="Arial Black" panose="020B0A04020102020204" pitchFamily="34" charset="0"/>
              </a:rPr>
            </a:br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EU OLHO PRA JESUS, PRO AMOR DE DEUS NAQUELA CRUZ</a:t>
            </a:r>
            <a:r>
              <a:rPr lang="pt-BR" sz="4800" b="1" dirty="0" smtClean="0">
                <a:latin typeface="Arial Black" panose="020B0A04020102020204" pitchFamily="34" charset="0"/>
              </a:rPr>
              <a:t/>
            </a:r>
            <a:br>
              <a:rPr lang="pt-BR" sz="4800" b="1" dirty="0" smtClean="0">
                <a:latin typeface="Arial Black" panose="020B0A04020102020204" pitchFamily="34" charset="0"/>
              </a:rPr>
            </a:br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NADA PODE PARAR O AUTOR DA VIDA</a:t>
            </a:r>
            <a:endParaRPr lang="pt-BR" sz="48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798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67</Words>
  <Application>Microsoft Office PowerPoint</Application>
  <PresentationFormat>Widescreen</PresentationFormat>
  <Paragraphs>10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Arial Black</vt:lpstr>
      <vt:lpstr>Calibri</vt:lpstr>
      <vt:lpstr>Calibri Light</vt:lpstr>
      <vt:lpstr>Tema do Office</vt:lpstr>
      <vt:lpstr>AUTOR DA VIDA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AUTOR DA VIDA</dc:title>
  <dc:creator>Carlinhos Lemos</dc:creator>
  <cp:lastModifiedBy>Carlinhos Lemos</cp:lastModifiedBy>
  <cp:revision>3</cp:revision>
  <dcterms:created xsi:type="dcterms:W3CDTF">2022-04-01T00:30:39Z</dcterms:created>
  <dcterms:modified xsi:type="dcterms:W3CDTF">2022-04-03T20:07:41Z</dcterms:modified>
</cp:coreProperties>
</file>