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3127" y="-714712"/>
            <a:ext cx="9068873" cy="2820110"/>
          </a:xfrm>
        </p:spPr>
        <p:txBody>
          <a:bodyPr>
            <a:normAutofit fontScale="90000"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Querer 2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Marcos Góes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090" y="5956456"/>
            <a:ext cx="3260910" cy="9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3429000"/>
            <a:ext cx="11256135" cy="23500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em minha vida Tu serás para sempre... meu bem querer</a:t>
            </a:r>
          </a:p>
        </p:txBody>
      </p:sp>
    </p:spTree>
    <p:extLst>
      <p:ext uri="{BB962C8B-B14F-4D97-AF65-F5344CB8AC3E}">
        <p14:creationId xmlns:p14="http://schemas.microsoft.com/office/powerpoint/2010/main" val="42268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23" y="2743199"/>
            <a:ext cx="12168553" cy="41148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bom é Ter você comigo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Deitar no Teu colo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receber carinho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991" y="2169164"/>
            <a:ext cx="11694017" cy="426254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Lá fora o mundo tenta me tragar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Estando Contigo eu posso crer e descansar</a:t>
            </a:r>
          </a:p>
        </p:txBody>
      </p:sp>
    </p:spTree>
    <p:extLst>
      <p:ext uri="{BB962C8B-B14F-4D97-AF65-F5344CB8AC3E}">
        <p14:creationId xmlns:p14="http://schemas.microsoft.com/office/powerpoint/2010/main" val="26914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" y="1662727"/>
            <a:ext cx="11797048" cy="46038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meu amado, Rei Jesus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Fonte de vida, minha vida, minha luz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8411" y="2629173"/>
            <a:ext cx="11535177" cy="422882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sol que nasce aquece o meu viver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Consolo, abrigo, meu eterno amigo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1170359"/>
            <a:ext cx="11256135" cy="28845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bem querer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090" y="5956456"/>
            <a:ext cx="3260910" cy="9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3760970"/>
            <a:ext cx="11256135" cy="309703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que venha a forte tempestade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sobre mim o medo e a maldade</a:t>
            </a:r>
          </a:p>
        </p:txBody>
      </p:sp>
    </p:spTree>
    <p:extLst>
      <p:ext uri="{BB962C8B-B14F-4D97-AF65-F5344CB8AC3E}">
        <p14:creationId xmlns:p14="http://schemas.microsoft.com/office/powerpoint/2010/main" val="185116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4056567"/>
            <a:ext cx="11256135" cy="23500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comigo estás e o inimigo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pode me derrotar</a:t>
            </a:r>
          </a:p>
        </p:txBody>
      </p:sp>
    </p:spTree>
    <p:extLst>
      <p:ext uri="{BB962C8B-B14F-4D97-AF65-F5344CB8AC3E}">
        <p14:creationId xmlns:p14="http://schemas.microsoft.com/office/powerpoint/2010/main" val="181707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3887876"/>
            <a:ext cx="11256135" cy="23500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minha força, És a minha luz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Minha vitória, És o meu Jesus</a:t>
            </a:r>
          </a:p>
        </p:txBody>
      </p:sp>
    </p:spTree>
    <p:extLst>
      <p:ext uri="{BB962C8B-B14F-4D97-AF65-F5344CB8AC3E}">
        <p14:creationId xmlns:p14="http://schemas.microsoft.com/office/powerpoint/2010/main" val="58715577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27</TotalTime>
  <Words>70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Arial Black</vt:lpstr>
      <vt:lpstr>Century Gothic</vt:lpstr>
      <vt:lpstr>Trilha de Vapor</vt:lpstr>
      <vt:lpstr>Bem Querer 2 Marcos Góes</vt:lpstr>
      <vt:lpstr>Que bom é Ter você comigo Deitar no Teu colo  e receber carinho</vt:lpstr>
      <vt:lpstr>Lá fora o mundo tenta me tragar Estando Contigo eu posso crer e descansar</vt:lpstr>
      <vt:lpstr>Tu És meu amado, Rei Jesus Fonte de vida, minha vida, minha luz</vt:lpstr>
      <vt:lpstr>O sol que nasce aquece o meu viver Consolo, abrigo, meu eterno amigo</vt:lpstr>
      <vt:lpstr>meu bem querer</vt:lpstr>
      <vt:lpstr>E mesmo que venha a forte tempestade E sobre mim o medo e a maldade</vt:lpstr>
      <vt:lpstr>Eu sei que comigo estás e o inimigo Não pode me derrotar</vt:lpstr>
      <vt:lpstr>Tu És minha força, És a minha luz Minha vitória, És o meu Jesus</vt:lpstr>
      <vt:lpstr>Pois em minha vida Tu serás para sempre... meu bem querer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GARDÊNIA</cp:lastModifiedBy>
  <cp:revision>6</cp:revision>
  <dcterms:created xsi:type="dcterms:W3CDTF">2016-01-03T20:39:40Z</dcterms:created>
  <dcterms:modified xsi:type="dcterms:W3CDTF">2018-09-28T21:43:24Z</dcterms:modified>
</cp:coreProperties>
</file>