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8" r:id="rId9"/>
    <p:sldId id="269" r:id="rId10"/>
    <p:sldId id="270" r:id="rId11"/>
    <p:sldId id="271" r:id="rId12"/>
    <p:sldId id="272" r:id="rId13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714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84589" y="2276603"/>
            <a:ext cx="18434048" cy="1117013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                              </a:t>
            </a:r>
            <a:r>
              <a:rPr lang="pt-BR" sz="8000" dirty="0">
                <a:latin typeface="Arial Black" panose="020B0A04020102020204" pitchFamily="34" charset="0"/>
              </a:rPr>
              <a:t>BOA NOVA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4800" u="sng" dirty="0">
                <a:latin typeface="Arial Black" panose="020B0A04020102020204" pitchFamily="34" charset="0"/>
              </a:rPr>
              <a:t>PALAVRANTIGA</a:t>
            </a:r>
            <a:br>
              <a:rPr lang="pt-BR" sz="6600" dirty="0">
                <a:latin typeface="Arial Black" panose="020B0A04020102020204" pitchFamily="34" charset="0"/>
              </a:rPr>
            </a:br>
            <a:endParaRPr lang="pt-BR" sz="6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60648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MAS SOU TENTADO A IR ADIANDO ESTE DIA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QUE É ME LANÇAR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EM TI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 ME VER COMPLETO EM TEU AMOR</a:t>
            </a:r>
            <a:endParaRPr lang="pt-BR" sz="59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432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DEIXA EU VIVER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A BOA NOVA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DEIXA EU ME ENCONTRAR COM ESSE AMOR TODOS OS DIAS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601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12844"/>
            <a:ext cx="125761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DEIXA EU VIVER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A BOA NOVA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QUE ME FAZ BEM, ME DEIXA AMAR, SEM PERGUNTAR A QUEM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168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F3F5B2-FD4B-42C7-8BC7-74C2ED5F6739}"/>
              </a:ext>
            </a:extLst>
          </p:cNvPr>
          <p:cNvSpPr/>
          <p:nvPr/>
        </p:nvSpPr>
        <p:spPr>
          <a:xfrm>
            <a:off x="1" y="260648"/>
            <a:ext cx="1260157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DE TUDO QUANTO EU TENHO PRA DIZER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EU DIGO MUITO POUCO COM AS PALAVRAS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EU PRESTO ATENÇÃO EM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88640"/>
            <a:ext cx="1260157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VEJO COM APREÇO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O TEU ANDAR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A IMAGEM MAIS PERFEITA DA VERDADE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924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92696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PALAVRA VIVA, VIDA QUE EU POSSO TOCAR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ME GUIA</a:t>
            </a:r>
            <a:endParaRPr lang="pt-BR" sz="96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751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DEIXA EU VIVER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A BOA NOVA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DEIXA EU ME ENCONTRAR COM ESSE AMOR TODOS OS DIAS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619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12844"/>
            <a:ext cx="126015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DEIXA EU VIVER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A BOA NOVA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QUE ME FAZ BEM, ME DEIXA AMAR SEM PERGUNTAR A QUEM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645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2094" y="260648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DE TUDO QUANTO EU TENHO PRA DIZER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EU DIGO MUITO POUCO COM AS PALAVRAS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EU PRESTO ATENÇÃO EM TI</a:t>
            </a:r>
            <a:endParaRPr lang="pt-BR" sz="72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829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88640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VEJO COM APREÇO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O TEU ANDAR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A IMAGEM MAIS PERFEITA DA VERDADE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957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556792"/>
            <a:ext cx="12601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PALAVRA VIVA, VIDA QUE EU POSSO TOCAR</a:t>
            </a:r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3725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77</Words>
  <Application>Microsoft Office PowerPoint</Application>
  <PresentationFormat>Personalizar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Tema do Office</vt:lpstr>
      <vt:lpstr>                                BOA NOVA PALAVRANTIGA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35</cp:revision>
  <dcterms:created xsi:type="dcterms:W3CDTF">2016-06-03T02:05:38Z</dcterms:created>
  <dcterms:modified xsi:type="dcterms:W3CDTF">2019-10-13T22:50:55Z</dcterms:modified>
</cp:coreProperties>
</file>