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09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1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5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43C5-9608-45EF-AF6C-AC257533EE5F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1AAE-AEA7-40F0-AD91-56592189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59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81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CAMINHO DE MILAGRES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0500" y="3881438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ALINE BARROS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1227435"/>
            <a:ext cx="1134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QUANDO O QUE ERA DIFÍCIL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 TORNA IMPOSSÍVEL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DEUS COMEÇA A AGIR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ELE ABRE SEMPRE UMA PORTA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ONDE NÃO HÁ SAÍDA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O IMPOSSÍVEL FAZ ACONTECER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222935"/>
            <a:ext cx="11112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TUDO O QUE EU FIZ FOI ACREDITAR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EU OUVI TUA VOZ E OBEDECI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COMO PUDE ENTÃO TER CHEGADO AQUI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EU NÃO POSSO CRER QUE É O FIM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5156" y="1644134"/>
            <a:ext cx="115339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DIZEM: ONDE ESTÁ O TEU DEUS?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ME PERGUNTAM O QUE FAZER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782935"/>
            <a:ext cx="11493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QUANDO O QUE ERA DIFÍCIO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 TORNA IMPOSSÍVEL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DEUS COMEÇA A AGIR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ELE ABRE SEMPRE UMA PORTA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ONDE NÃO HÁ SAÍDA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O IMPOSSÍVEL FAZ ACONTECER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591235"/>
            <a:ext cx="10947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TUDO O QUE EU FIZ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FOI ACREDITAR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EU OUVI TUA VOZ E OBEDECI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COMO PUDE ENTÃO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TER CHEGADO AQUI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EU NÃO POSSO CRER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QUE É O FIM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7742" y="1453634"/>
            <a:ext cx="1187081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DIZEM: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ONDE ESTÁ O TEU DEUS?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ME PERGUNTAM O QUE FAZER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147935"/>
            <a:ext cx="115951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QUANDO O QUE ERA DIFÍCIL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 TORNA IMPOSSÍVEL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DEUS COMEÇA A AGIR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ELE ABRE SEMPRE UMA PORTA 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ONDE NÃO HÁ SAÍDA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O IMPOSSÍVEL ELE FAZ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1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9025" y="1034534"/>
            <a:ext cx="1090587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ELE FAZ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UM CAMINHO DE MILAGRES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PELO MAR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4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62235"/>
            <a:ext cx="11544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QUANDO O QUE ERA DIFÍCIL 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 TORNA IMPOSSÍVEL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DEUS COMEÇA A AGIR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ELE ABRE SEMPRE UMA PORTA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ONDE NÃO HÁ SAÍDA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O IMPOSSÍVEL ELE FAZ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7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CAMINHO DE MILAGRES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CAMINHO DE MILAGRES</dc:title>
  <dc:creator>Carlinhos Lemos</dc:creator>
  <cp:lastModifiedBy>Carlinhos Lemos</cp:lastModifiedBy>
  <cp:revision>5</cp:revision>
  <dcterms:created xsi:type="dcterms:W3CDTF">2021-12-09T23:07:10Z</dcterms:created>
  <dcterms:modified xsi:type="dcterms:W3CDTF">2021-12-12T19:23:20Z</dcterms:modified>
</cp:coreProperties>
</file>