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E10C-3A4B-42B5-A56F-FC5D0800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E6CD1-18DF-40DA-8AE7-3B70750A0B32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7AFB-5307-4EC3-A793-6D0ECB3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42A5-38C7-4402-9904-CD2665AE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2AF3-C62B-4644-A76B-F1D107ABA1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late-V2-HD-panoPhotoInset.png">
            <a:extLst>
              <a:ext uri="{FF2B5EF4-FFF2-40B4-BE49-F238E27FC236}">
                <a16:creationId xmlns:a16="http://schemas.microsoft.com/office/drawing/2014/main" id="{DD57A74E-1234-4892-9A4D-CA76FB10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547688"/>
            <a:ext cx="10140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A2E0457-D904-41F8-A5BB-C2EEDA20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F0C4C-0C92-4BDF-8E1C-0191F7B2BBC6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6367B15-AFCF-4B89-B643-52F86E26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2C827F6-120E-4A25-BE12-E8A2DD63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C2CF4-DB81-45C4-8B3F-286CB77AA9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60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701C43-CB4C-4713-BABE-490CC1C5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9CA50-C38C-47C4-A42F-33BBAC1F748F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F98863-09C5-4F29-9BFF-DD49E371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42165E-5717-4CA3-B68F-806B722C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B6D46-D580-43B1-B302-D938514A13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56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D278BFB8-3853-48BA-8FC9-D204D1DCC46A}"/>
              </a:ext>
            </a:extLst>
          </p:cNvPr>
          <p:cNvSpPr txBox="1"/>
          <p:nvPr/>
        </p:nvSpPr>
        <p:spPr>
          <a:xfrm>
            <a:off x="990600" y="8842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2F6F69E-80F4-44FE-90D9-77C72BF605A4}"/>
              </a:ext>
            </a:extLst>
          </p:cNvPr>
          <p:cNvSpPr txBox="1"/>
          <p:nvPr/>
        </p:nvSpPr>
        <p:spPr>
          <a:xfrm>
            <a:off x="10504488" y="2928938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DEB5B712-6D50-44B5-9534-E26514003C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A3465-095F-4DE5-8FF6-DC4A39BD97A9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53C9B4F-1F7A-4F06-9825-13F48E0DC4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00E19E8-964B-48BD-9581-6C780C32FD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354F1-0D31-442B-A5DA-ECD2BA7B91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27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50831B-DF3E-46A5-B834-FCD5E8C9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34062-825F-4B44-AA68-2982F314633B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C08791-1DB1-4EE3-9628-2A0F8035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C302F4-E5E7-4126-9C8A-06013A7B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EBE2D-6E51-4DE8-9769-2260E865E9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64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9B42D5B-F07D-46AE-BAA9-E144A210A37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A8EAB-8E29-4AF4-B4EE-EDF36398A16B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2C911BA-08B5-4168-812F-DC048DD879A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1034F65-6B91-486D-AD52-BD919CE85D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68842-0753-495B-A839-C0D4F93887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80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Slate-V2-HD-3colPhotoInset.png">
            <a:extLst>
              <a:ext uri="{FF2B5EF4-FFF2-40B4-BE49-F238E27FC236}">
                <a16:creationId xmlns:a16="http://schemas.microsoft.com/office/drawing/2014/main" id="{268DEA0D-30C4-46E9-99B1-6EE7C771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5" descr="Slate-V2-HD-3colPhotoInset.png">
            <a:extLst>
              <a:ext uri="{FF2B5EF4-FFF2-40B4-BE49-F238E27FC236}">
                <a16:creationId xmlns:a16="http://schemas.microsoft.com/office/drawing/2014/main" id="{8CFAC313-D8ED-496D-83C3-18BFD4995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6" descr="Slate-V2-HD-3colPhotoInset.png">
            <a:extLst>
              <a:ext uri="{FF2B5EF4-FFF2-40B4-BE49-F238E27FC236}">
                <a16:creationId xmlns:a16="http://schemas.microsoft.com/office/drawing/2014/main" id="{5C339DB6-4297-487C-8FED-B9E5CBF9F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30AFABF8-3AE9-4E0C-B073-54311019D43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E590F-B9AA-4A7A-A9F8-9ADFCD5390F6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C21F94BD-1F8E-44C9-A6A1-36181B6EB3C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526AB7ED-BBBC-4616-9CE9-9A678C12B0D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8DD3D-654F-4463-A85F-B9C949F0B5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42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A72F9-4B5A-4FC1-A714-C24C702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90F5B-642F-44BF-A435-558818C8DE29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71B06-5B23-44E2-8C63-A10ECB70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94CB-3F34-4B66-8645-BF70E79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00AC0-3BA1-42D5-A0B2-93A5D17E29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00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54A5-5EED-41CC-BC6D-BD8AE522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6CAF-CE17-4CD6-8131-E2B65510BE0B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372FC-62B7-4FBA-823A-BBFF6C32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6F10-2A2C-4A5B-B89B-EA506196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83F21-C0AC-4702-861F-E64C986D06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6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187D4-0C1E-4C21-B6D0-7E991058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B3D6B-2BF0-40E9-B587-871FFE409160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8FCC-19DA-479B-989D-06373E5D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6EFA-3B92-4B46-8CA9-20D1CFD3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DF08F-8DF7-44D6-AFCA-31132BA492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3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ECAE-6BD4-44F4-A0DA-77AE1F8C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668AA-5B0C-45F1-B445-06C7B7C77EC1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9745-1518-4151-90DB-5B3C256C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BF91-1129-4704-ADDC-35612C21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7AF1B-15C6-4040-9A65-B8FBBF95E1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54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5E14DD-F880-4F85-97E8-EB2B8EE6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A6DA6-073B-44B2-A66A-120B4C42952E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2D6B6C-75CE-4540-99FB-C5982B65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6337A7-AB7C-4F33-AF05-FD4F6216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7836B-7F0E-41C4-9F4D-9D5D66D7A8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1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A8EECF08-DE24-4FBC-8CE6-5224D8019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5138"/>
            <a:ext cx="50879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Slate-V2-HD-compPhotoInset.png">
            <a:extLst>
              <a:ext uri="{FF2B5EF4-FFF2-40B4-BE49-F238E27FC236}">
                <a16:creationId xmlns:a16="http://schemas.microsoft.com/office/drawing/2014/main" id="{47C8303B-7906-4316-8CB3-E97C98518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735138"/>
            <a:ext cx="508952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89F5FC6B-0A6C-497F-B88C-F8B3C16B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2C7BF-A9E4-4E86-82B4-DF69564F802C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5F842B82-6B7A-42BD-907B-FABF019E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D100E561-F7D5-40EF-9E70-AB9F5CFA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4D12B-6609-4D93-A588-1A926B87BF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8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FCE71F4-0839-4F8C-84F0-6619C485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B281-9EF0-49B8-8C86-EC642C1C1D13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CE7820-53DB-4B88-ABC2-71C0D5B3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589A6C-0412-43CE-97E4-057639A8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2804B-4F66-4A2F-9AD5-9E2877FCDC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6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276521-5E09-4B5D-9D2E-C638DA46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F0A2A-20E2-4617-B9EB-5DE6F8008EFC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EE08406-C384-4C1C-8436-CA8809CA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92EA74-B1EF-49B9-9F76-B3554408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418CF-C9A4-44DD-882A-09D63A5F1C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8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4E1825-210A-47E5-8B2B-F2CE67BE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CD19-EA53-48E1-88D6-54D303550D15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357E05-32EE-48CB-8A85-3DFBBA88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77379A-BF2B-456B-93F7-0D86688E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18A29-7063-4BD6-923B-1129385E46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31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Slate-V2-HD-vertPhotoInset.png">
            <a:extLst>
              <a:ext uri="{FF2B5EF4-FFF2-40B4-BE49-F238E27FC236}">
                <a16:creationId xmlns:a16="http://schemas.microsoft.com/office/drawing/2014/main" id="{FE4D0A33-7675-45FC-A785-4D267CDA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609600"/>
            <a:ext cx="3584575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D51E6A0-05B7-4E45-8A42-41149FE2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C67D5-FCA7-4CDA-B854-8BEAA6C86FDA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F060A02-F22A-42B3-98DD-E9DAE00C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C3267D9-FC02-448F-833D-3F4762AF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34D39-3F8E-463F-B53E-80995E856A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1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D2CED-044E-4967-A1BE-02C373FF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90EB9-346A-4F4F-B523-A8E2267AB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731963"/>
            <a:ext cx="10353675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DCD0-DE3B-465B-8BDE-E5B732035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2B8AB55C-147D-48B0-AC9C-3B4DF1C48708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2828-917E-4E4E-B97B-0FF1F178D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C8235-FDEB-47E9-8B68-A3B4DB454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54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8903B89-EF40-4E1C-810D-2985B665A4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707" r:id="rId5"/>
    <p:sldLayoutId id="2147483699" r:id="rId6"/>
    <p:sldLayoutId id="2147483700" r:id="rId7"/>
    <p:sldLayoutId id="2147483701" r:id="rId8"/>
    <p:sldLayoutId id="2147483708" r:id="rId9"/>
    <p:sldLayoutId id="2147483709" r:id="rId10"/>
    <p:sldLayoutId id="2147483702" r:id="rId11"/>
    <p:sldLayoutId id="2147483710" r:id="rId12"/>
    <p:sldLayoutId id="2147483703" r:id="rId13"/>
    <p:sldLayoutId id="2147483704" r:id="rId14"/>
    <p:sldLayoutId id="2147483711" r:id="rId15"/>
    <p:sldLayoutId id="2147483705" r:id="rId16"/>
    <p:sldLayoutId id="2147483706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291794E-C492-4178-A8BA-32F76677A6F3}"/>
              </a:ext>
            </a:extLst>
          </p:cNvPr>
          <p:cNvSpPr txBox="1"/>
          <p:nvPr/>
        </p:nvSpPr>
        <p:spPr>
          <a:xfrm>
            <a:off x="1019175" y="889843"/>
            <a:ext cx="1015364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Estás aqui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movendo entre nós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Estás aqui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mudando destinos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53693B-8BE2-4368-88D3-E6247BF4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0" y="1057450"/>
            <a:ext cx="11766300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3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2">
            <a:extLst>
              <a:ext uri="{FF2B5EF4-FFF2-40B4-BE49-F238E27FC236}">
                <a16:creationId xmlns:a16="http://schemas.microsoft.com/office/drawing/2014/main" id="{72CB7A20-5CFB-4075-BCA4-90FDDC0E3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81" y="889843"/>
            <a:ext cx="967263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ENXUGA AS LÁGRIMAS RESTAURA OS CORAÇÕES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TU ÉS A RESPOSTA, JESUS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ENXUGA AS LÁGRIMAS RESTAURA OS CORAÇÕES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TU ÉS A RESPOSTA, JESUS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2">
            <a:extLst>
              <a:ext uri="{FF2B5EF4-FFF2-40B4-BE49-F238E27FC236}">
                <a16:creationId xmlns:a16="http://schemas.microsoft.com/office/drawing/2014/main" id="{43E2B1CA-DFF4-4E6C-B860-BC2D9FB5C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889843"/>
            <a:ext cx="1133475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MEU DEUS É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DEUS DE MILAGRES, 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DEUS DE PROMESSAS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CAMINHO NO DESERTO, 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LUZ NA ESCURIDÃO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MEU DEUS, ESSE É QUEM TU ÉS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64DE715-291C-4F1F-B64B-08D5855DC7F0}"/>
              </a:ext>
            </a:extLst>
          </p:cNvPr>
          <p:cNvSpPr txBox="1"/>
          <p:nvPr/>
        </p:nvSpPr>
        <p:spPr>
          <a:xfrm>
            <a:off x="100012" y="889843"/>
            <a:ext cx="119919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Estás aqui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operando milagres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Estás aqui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transformando nossas vidas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C87C8A-FF54-410C-B275-66BC7A7FC804}"/>
              </a:ext>
            </a:extLst>
          </p:cNvPr>
          <p:cNvSpPr txBox="1"/>
          <p:nvPr/>
        </p:nvSpPr>
        <p:spPr>
          <a:xfrm>
            <a:off x="407194" y="889843"/>
            <a:ext cx="113776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Meu Deus é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Deus de milagre,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Deus de promessa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Caminho no deserto,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luz na escuridão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Meu Deus, esse é quem Tu és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19532FC-3785-443D-BC9A-B7CB48EDA147}"/>
              </a:ext>
            </a:extLst>
          </p:cNvPr>
          <p:cNvSpPr txBox="1"/>
          <p:nvPr/>
        </p:nvSpPr>
        <p:spPr>
          <a:xfrm>
            <a:off x="515541" y="1305341"/>
            <a:ext cx="111609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Deus de milagre,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Deus de promessa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Caminho no deserto,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luz na escuridão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Meu Deus, esse é quem Tu és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977356F-3B6E-4D9B-819D-0D33494C2977}"/>
              </a:ext>
            </a:extLst>
          </p:cNvPr>
          <p:cNvSpPr txBox="1"/>
          <p:nvPr/>
        </p:nvSpPr>
        <p:spPr>
          <a:xfrm>
            <a:off x="1073943" y="889843"/>
            <a:ext cx="1004411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Estás aqui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tocando os corações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Estás aqui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curando multidões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F4327B-9A87-4DAD-A3D3-3195170CA183}"/>
              </a:ext>
            </a:extLst>
          </p:cNvPr>
          <p:cNvSpPr txBox="1"/>
          <p:nvPr/>
        </p:nvSpPr>
        <p:spPr>
          <a:xfrm>
            <a:off x="680243" y="889843"/>
            <a:ext cx="1083151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Estás aqui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restaurando os corações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Estás aqui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transformando histórias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2">
            <a:extLst>
              <a:ext uri="{FF2B5EF4-FFF2-40B4-BE49-F238E27FC236}">
                <a16:creationId xmlns:a16="http://schemas.microsoft.com/office/drawing/2014/main" id="{B254F92C-7D83-451B-8AEE-CD7F7E74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1720850"/>
            <a:ext cx="118205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endParaRPr lang="pt-BR" altLang="pt-BR" sz="5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1F3EF6-77CB-4E74-BC9A-6871BC8166F1}"/>
              </a:ext>
            </a:extLst>
          </p:cNvPr>
          <p:cNvSpPr txBox="1"/>
          <p:nvPr/>
        </p:nvSpPr>
        <p:spPr>
          <a:xfrm>
            <a:off x="475059" y="889843"/>
            <a:ext cx="1124188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MEU DEUS É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DEUS DE MILAGRES,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DEUS DE PROMESSAS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CAMINHO NO DESERTO,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LUZ NA ESCURIDÃO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MEU DEUS, ESSE É QUEM TU ÉS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2">
            <a:extLst>
              <a:ext uri="{FF2B5EF4-FFF2-40B4-BE49-F238E27FC236}">
                <a16:creationId xmlns:a16="http://schemas.microsoft.com/office/drawing/2014/main" id="{47EFA75F-B039-4D65-B7AD-8C1ED5A95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59" y="1305341"/>
            <a:ext cx="1131808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DEUS DE MILAGRES, 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DEUS DE PROMESSAS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CAMINHO NO DESERTO, 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LUZ NA ESCURIDÃO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MEU DEUS, ESSE É QUEM TU ÉS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5FE283-A27E-4E3F-AFBD-1C1481E4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0" y="645935"/>
            <a:ext cx="11766300" cy="55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79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123</TotalTime>
  <Words>219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Carlinhos</dc:creator>
  <cp:lastModifiedBy>Carlinhos</cp:lastModifiedBy>
  <cp:revision>15</cp:revision>
  <dcterms:created xsi:type="dcterms:W3CDTF">2020-07-02T22:50:52Z</dcterms:created>
  <dcterms:modified xsi:type="dcterms:W3CDTF">2020-09-04T22:17:41Z</dcterms:modified>
</cp:coreProperties>
</file>