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8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227" y="703384"/>
            <a:ext cx="11350806" cy="2725616"/>
          </a:xfrm>
        </p:spPr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CHUVA DE SANTIDADE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HEBRON</a:t>
            </a:r>
            <a:endParaRPr lang="pt-BR" sz="36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6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23750"/>
            <a:ext cx="12192000" cy="6179127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LAVA MINHA MENTE MEU CORAÇÃO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LAVA MINHAS VESTES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SANTIFICA MEU SER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422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7696"/>
            <a:ext cx="12191999" cy="5537916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COMO CHUVA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PREPARA PRO TEU SERVIÇO, 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424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14109"/>
            <a:ext cx="12192000" cy="3205582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QUERO TE AGRADAR COM MEU VIVER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PENSO E FAÇO É PARA TI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33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173112"/>
            <a:ext cx="12192000" cy="3563740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O TEU CARÁTER VEM FORJAR EM MIM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BEM QUE É MEU DEVER FAZER EU NÃO CONSIGO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29712"/>
            <a:ext cx="12192000" cy="5297179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MAS O MAL, QUE EU NÃO DESEJO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ESTÁ DIANTE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277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19492"/>
            <a:ext cx="12192000" cy="455912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DERRAMA SOBRE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 UMA CHUVA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SANTIDADE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62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7695"/>
            <a:ext cx="12191999" cy="5537916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COMO CHUVA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PREPARA PRO TEU SERVIÇO, 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03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7695"/>
            <a:ext cx="12191999" cy="5537916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COMO CHUVA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SOBRE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PREPARA PRO TEU SERVIÇO, 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2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31612"/>
            <a:ext cx="12192000" cy="5463665"/>
          </a:xfrm>
        </p:spPr>
        <p:txBody>
          <a:bodyPr/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LAVA OS MEUS OLHOS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LAVA OS MEUS OUVIDOS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LAVA OS MEUS LÁBIOS 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SANTIFICA MEU SER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84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474328"/>
            <a:ext cx="12191999" cy="638367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LAVA MINHAS MÃOS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LAVA OS MEUS PÉS LAVA MEU CORPO 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SANTIFICA MEU SER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2403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188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Trebuchet MS</vt:lpstr>
      <vt:lpstr>Wingdings 3</vt:lpstr>
      <vt:lpstr>Facetado</vt:lpstr>
      <vt:lpstr>CHUVA DE SANTIDADE HEBRON</vt:lpstr>
      <vt:lpstr>SENHOR, QUERO TE AGRADAR COM MEU VIVER  O QUE PENSO E FAÇO É PARA TI   </vt:lpstr>
      <vt:lpstr> O TEU CARÁTER VEM FORJAR EM MIM  O BEM QUE É MEU DEVER FAZER EU NÃO CONSIGO   </vt:lpstr>
      <vt:lpstr>  MAS O MAL, QUE EU NÃO DESEJO  ESTÁ DIANTE  DE MIM   </vt:lpstr>
      <vt:lpstr>DERRAMA SOBRE  MIM UMA CHUVA  DE SANTIDADE SENHOR </vt:lpstr>
      <vt:lpstr>VEM SOBRE MIM VEM COMO CHUVA VEM SOBRE MIM ME PREPARA PRO TEU SERVIÇO, SENHOR </vt:lpstr>
      <vt:lpstr>VEM SOBRE MIM VEM COMO CHUVA VEM SOBRE MIM ME PREPARA PRO TEU SERVIÇO, SENHOR </vt:lpstr>
      <vt:lpstr>LAVA OS MEUS OLHOS LAVA OS MEUS OUVIDOS  LAVA OS MEUS LÁBIOS  SANTIFICA MEU SER </vt:lpstr>
      <vt:lpstr>LAVA MINHAS MÃOS  LAVA OS MEUS PÉS LAVA MEU CORPO   SANTIFICA MEU SER </vt:lpstr>
      <vt:lpstr>LAVA MINHA MENTE MEU CORAÇÃO  LAVA MINHAS VESTES  SANTIFICA MEU SER </vt:lpstr>
      <vt:lpstr>VEM SOBRE MIM VEM COMO CHUVA VEM SOBRE MIM ME PREPARA PRO TEU SERVIÇO,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Santidade Hebrom</dc:title>
  <dc:creator>Pastor Marcio</dc:creator>
  <cp:lastModifiedBy>João Paulo Mota Silva</cp:lastModifiedBy>
  <cp:revision>18</cp:revision>
  <dcterms:created xsi:type="dcterms:W3CDTF">2015-05-30T19:20:37Z</dcterms:created>
  <dcterms:modified xsi:type="dcterms:W3CDTF">2019-11-13T22:41:26Z</dcterms:modified>
</cp:coreProperties>
</file>