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1238" y="-450166"/>
            <a:ext cx="9530762" cy="2977595"/>
          </a:xfrm>
        </p:spPr>
        <p:txBody>
          <a:bodyPr>
            <a:normAutofit fontScale="90000"/>
          </a:bodyPr>
          <a:lstStyle/>
          <a:p>
            <a:r>
              <a:rPr lang="pt-BR" sz="880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Confronta-me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613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4372" y="1284667"/>
            <a:ext cx="11243256" cy="4288665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CONFRONTA ME SENHOR COM TUA SANTIDADE </a:t>
            </a:r>
          </a:p>
        </p:txBody>
      </p:sp>
    </p:spTree>
    <p:extLst>
      <p:ext uri="{BB962C8B-B14F-4D97-AF65-F5344CB8AC3E}">
        <p14:creationId xmlns:p14="http://schemas.microsoft.com/office/powerpoint/2010/main" val="14224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932" y="2165433"/>
            <a:ext cx="11256135" cy="374775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Sonda o meu interior tira o que há de mal em mim 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932" y="3801018"/>
            <a:ext cx="11256135" cy="282011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ÓH ESPIRITO DE DEUS FAZ ME ENTENDER QUE NADA SOU </a:t>
            </a:r>
          </a:p>
        </p:txBody>
      </p:sp>
    </p:spTree>
    <p:extLst>
      <p:ext uri="{BB962C8B-B14F-4D97-AF65-F5344CB8AC3E}">
        <p14:creationId xmlns:p14="http://schemas.microsoft.com/office/powerpoint/2010/main" val="226874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932" y="2225436"/>
            <a:ext cx="11256135" cy="3695874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QUEBRA O ORGULHO QUE HÁ EM MIM CURA O MEU INTERIOR </a:t>
            </a:r>
            <a:endParaRPr lang="pt-BR" sz="8800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4417500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39</TotalTime>
  <Words>41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Aharoni</vt:lpstr>
      <vt:lpstr>Arial</vt:lpstr>
      <vt:lpstr>Arial Black</vt:lpstr>
      <vt:lpstr>Century Gothic</vt:lpstr>
      <vt:lpstr>Trilha de Vapor</vt:lpstr>
      <vt:lpstr>Confronta-me  </vt:lpstr>
      <vt:lpstr>CONFRONTA ME SENHOR COM TUA SANTIDADE </vt:lpstr>
      <vt:lpstr>Sonda o meu interior tira o que há de mal em mim </vt:lpstr>
      <vt:lpstr>VEM ÓH ESPIRITO DE DEUS FAZ ME ENTENDER QUE NADA SOU </vt:lpstr>
      <vt:lpstr>QUEBRA O ORGULHO QUE HÁ EM MIM CURA O MEU INTERIOR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me ama thalles roberto</dc:title>
  <dc:creator>Pastor Marcio</dc:creator>
  <cp:lastModifiedBy>GARDÊNIA</cp:lastModifiedBy>
  <cp:revision>9</cp:revision>
  <dcterms:created xsi:type="dcterms:W3CDTF">2016-01-03T20:39:40Z</dcterms:created>
  <dcterms:modified xsi:type="dcterms:W3CDTF">2018-10-01T17:48:10Z</dcterms:modified>
</cp:coreProperties>
</file>