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66" r:id="rId3"/>
    <p:sldId id="276" r:id="rId4"/>
    <p:sldId id="292" r:id="rId5"/>
    <p:sldId id="277" r:id="rId6"/>
    <p:sldId id="293" r:id="rId7"/>
    <p:sldId id="278" r:id="rId8"/>
    <p:sldId id="294" r:id="rId9"/>
    <p:sldId id="279" r:id="rId10"/>
    <p:sldId id="295" r:id="rId11"/>
    <p:sldId id="280" r:id="rId12"/>
    <p:sldId id="296" r:id="rId13"/>
    <p:sldId id="281" r:id="rId14"/>
    <p:sldId id="297" r:id="rId15"/>
    <p:sldId id="282" r:id="rId16"/>
    <p:sldId id="298" r:id="rId17"/>
    <p:sldId id="283" r:id="rId18"/>
    <p:sldId id="299" r:id="rId19"/>
    <p:sldId id="284" r:id="rId20"/>
    <p:sldId id="300" r:id="rId21"/>
    <p:sldId id="285" r:id="rId22"/>
    <p:sldId id="301" r:id="rId23"/>
    <p:sldId id="286" r:id="rId24"/>
    <p:sldId id="302" r:id="rId25"/>
    <p:sldId id="287" r:id="rId26"/>
    <p:sldId id="303" r:id="rId27"/>
    <p:sldId id="288" r:id="rId28"/>
    <p:sldId id="304" r:id="rId29"/>
    <p:sldId id="289" r:id="rId30"/>
    <p:sldId id="305" r:id="rId31"/>
    <p:sldId id="290" r:id="rId32"/>
    <p:sldId id="306" r:id="rId33"/>
    <p:sldId id="291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vre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Linha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3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Forma livre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15" name="Forma livre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2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23" name="Forma livre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Linha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vre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5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6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47" name="Forma livre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Forma livre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Linha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6" name="Grupo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58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59" name="Forma livre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60" name="Forma livre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68" name="Forma livre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Linha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8" name="Forma livre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9" name="Forma livre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0" name="Forma livre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1" name="Forma livre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Forma livre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Grupo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vre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8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9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0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1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92" name="Forma livre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7" name="Elipse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vre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0" name="Forma livre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1" name="Forma livre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2" name="Forma livre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03" name="Forma livre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vre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1" name="Forma livre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orma livre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Grupo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vre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5" name="Linha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6" name="Forma livre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7" name="Forma livre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8" name="Forma livre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Forma livre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Grupo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vre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5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6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7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8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vre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3" name="Forma livre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ha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6" name="Forma livre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Linha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3" name="Forma livre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9" name="Grupo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vre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6" name="Forma livre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vre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2" name="Forma livre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3" name="Forma livre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vre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ha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vre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Linha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orma livre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Linha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28" name="Grupo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vre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0" name="Forma livre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49" name="Grupo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vre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Linha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orma livre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Forma livre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orma livre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5" name="Elipse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vre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8" name="Forma livre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9" name="Forma livre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0" name="Forma livre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1" name="Forma livre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pt-BR" smtClean="0"/>
              <a:pPr/>
              <a:t>03/07/2019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2425" y="-1516530"/>
            <a:ext cx="9819862" cy="4111447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CONVERSÃO</a:t>
            </a:r>
            <a:br>
              <a:rPr lang="pt-BR" sz="6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HARPA CRISTÃ</a:t>
            </a:r>
            <a:endParaRPr lang="pt-BR" sz="6600" b="1" u="sng" dirty="0">
              <a:solidFill>
                <a:schemeClr val="bg2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2405309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EU OUVIA FALAR DESSA GRAÇA SEM  PAR </a:t>
            </a:r>
          </a:p>
        </p:txBody>
      </p:sp>
    </p:spTree>
    <p:extLst>
      <p:ext uri="{BB962C8B-B14F-4D97-AF65-F5344CB8AC3E}">
        <p14:creationId xmlns:p14="http://schemas.microsoft.com/office/powerpoint/2010/main" val="8307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729029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QUE DO CÉU TROUXE O NOSSO JESUS</a:t>
            </a:r>
          </a:p>
        </p:txBody>
      </p:sp>
    </p:spTree>
    <p:extLst>
      <p:ext uri="{BB962C8B-B14F-4D97-AF65-F5344CB8AC3E}">
        <p14:creationId xmlns:p14="http://schemas.microsoft.com/office/powerpoint/2010/main" val="188533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2041401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MAS EU SURDO ME FIZ, CONVERTER-ME NÃO QUIS </a:t>
            </a:r>
          </a:p>
        </p:txBody>
      </p:sp>
    </p:spTree>
    <p:extLst>
      <p:ext uri="{BB962C8B-B14F-4D97-AF65-F5344CB8AC3E}">
        <p14:creationId xmlns:p14="http://schemas.microsoft.com/office/powerpoint/2010/main" val="32045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2293192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SENHOR QUE POR MIM MORREU NA CRUZ</a:t>
            </a:r>
          </a:p>
        </p:txBody>
      </p:sp>
    </p:spTree>
    <p:extLst>
      <p:ext uri="{BB962C8B-B14F-4D97-AF65-F5344CB8AC3E}">
        <p14:creationId xmlns:p14="http://schemas.microsoft.com/office/powerpoint/2010/main" val="11488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458161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NA CRUZ, FOI NA CRUZ ONDE UM DIA EU VI </a:t>
            </a:r>
          </a:p>
        </p:txBody>
      </p:sp>
    </p:spTree>
    <p:extLst>
      <p:ext uri="{BB962C8B-B14F-4D97-AF65-F5344CB8AC3E}">
        <p14:creationId xmlns:p14="http://schemas.microsoft.com/office/powerpoint/2010/main" val="6170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1530666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MEUS PECADOS CASTIGADOS EM JESUS</a:t>
            </a:r>
          </a:p>
        </p:txBody>
      </p:sp>
    </p:spTree>
    <p:extLst>
      <p:ext uri="{BB962C8B-B14F-4D97-AF65-F5344CB8AC3E}">
        <p14:creationId xmlns:p14="http://schemas.microsoft.com/office/powerpoint/2010/main" val="42037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ALI, PELA FÉ, QUE MEUS OLHOS ABRI </a:t>
            </a:r>
          </a:p>
        </p:txBody>
      </p:sp>
    </p:spTree>
    <p:extLst>
      <p:ext uri="{BB962C8B-B14F-4D97-AF65-F5344CB8AC3E}">
        <p14:creationId xmlns:p14="http://schemas.microsoft.com/office/powerpoint/2010/main" val="4361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 AGORA ME ALEGRO EM SUA LUZ</a:t>
            </a:r>
          </a:p>
        </p:txBody>
      </p:sp>
    </p:spTree>
    <p:extLst>
      <p:ext uri="{BB962C8B-B14F-4D97-AF65-F5344CB8AC3E}">
        <p14:creationId xmlns:p14="http://schemas.microsoft.com/office/powerpoint/2010/main" val="20481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16083"/>
            <a:ext cx="121920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MAS UM DIA SENTI, MEU PECADO E VI</a:t>
            </a:r>
            <a:b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2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73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80048"/>
            <a:ext cx="12192000" cy="3796667"/>
          </a:xfrm>
        </p:spPr>
        <p:txBody>
          <a:bodyPr>
            <a:noAutofit/>
          </a:bodyPr>
          <a:lstStyle/>
          <a:p>
            <a:b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SOBRE MIM A ESPADA DA LEI</a:t>
            </a:r>
          </a:p>
        </p:txBody>
      </p:sp>
    </p:spTree>
    <p:extLst>
      <p:ext uri="{BB962C8B-B14F-4D97-AF65-F5344CB8AC3E}">
        <p14:creationId xmlns:p14="http://schemas.microsoft.com/office/powerpoint/2010/main" val="27048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93999" y="2765011"/>
            <a:ext cx="1257999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OH, QUÃO CEGO EU ANDEI E PERDIDO VAGUEI</a:t>
            </a:r>
            <a:b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2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91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34" y="1800404"/>
            <a:ext cx="12072731" cy="3704889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APRESSADO FUGI, EM JESUS ME ESCONDI </a:t>
            </a:r>
          </a:p>
        </p:txBody>
      </p:sp>
    </p:spTree>
    <p:extLst>
      <p:ext uri="{BB962C8B-B14F-4D97-AF65-F5344CB8AC3E}">
        <p14:creationId xmlns:p14="http://schemas.microsoft.com/office/powerpoint/2010/main" val="37930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34" y="1576555"/>
            <a:ext cx="12072731" cy="3704889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E ABRIGO SEGURO NELE ACHEI</a:t>
            </a:r>
          </a:p>
        </p:txBody>
      </p:sp>
    </p:spTree>
    <p:extLst>
      <p:ext uri="{BB962C8B-B14F-4D97-AF65-F5344CB8AC3E}">
        <p14:creationId xmlns:p14="http://schemas.microsoft.com/office/powerpoint/2010/main" val="27432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058439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NA CRUZ, FOI NA CRUZ ONDE UM DIA EU VI</a:t>
            </a:r>
          </a:p>
        </p:txBody>
      </p:sp>
    </p:spTree>
    <p:extLst>
      <p:ext uri="{BB962C8B-B14F-4D97-AF65-F5344CB8AC3E}">
        <p14:creationId xmlns:p14="http://schemas.microsoft.com/office/powerpoint/2010/main" val="11544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1530666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MEUS PECADOS CASTIGADOS EM JESUS</a:t>
            </a:r>
          </a:p>
        </p:txBody>
      </p:sp>
    </p:spTree>
    <p:extLst>
      <p:ext uri="{BB962C8B-B14F-4D97-AF65-F5344CB8AC3E}">
        <p14:creationId xmlns:p14="http://schemas.microsoft.com/office/powerpoint/2010/main" val="27260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ALI, PELA FÉ, QUE MEUS OLHOS ABRI </a:t>
            </a:r>
          </a:p>
        </p:txBody>
      </p:sp>
    </p:spTree>
    <p:extLst>
      <p:ext uri="{BB962C8B-B14F-4D97-AF65-F5344CB8AC3E}">
        <p14:creationId xmlns:p14="http://schemas.microsoft.com/office/powerpoint/2010/main" val="17013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E AGORA ME ALEGRO EM SUA LUZ</a:t>
            </a:r>
          </a:p>
        </p:txBody>
      </p:sp>
    </p:spTree>
    <p:extLst>
      <p:ext uri="{BB962C8B-B14F-4D97-AF65-F5344CB8AC3E}">
        <p14:creationId xmlns:p14="http://schemas.microsoft.com/office/powerpoint/2010/main" val="23417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QUÃO DITOSO, ENTÃO, ESSE MEU CORAÇÃO </a:t>
            </a:r>
          </a:p>
        </p:txBody>
      </p:sp>
    </p:spTree>
    <p:extLst>
      <p:ext uri="{BB962C8B-B14F-4D97-AF65-F5344CB8AC3E}">
        <p14:creationId xmlns:p14="http://schemas.microsoft.com/office/powerpoint/2010/main" val="7613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CONHECENDO O EXCELSO AMOR</a:t>
            </a:r>
          </a:p>
        </p:txBody>
      </p:sp>
    </p:spTree>
    <p:extLst>
      <p:ext uri="{BB962C8B-B14F-4D97-AF65-F5344CB8AC3E}">
        <p14:creationId xmlns:p14="http://schemas.microsoft.com/office/powerpoint/2010/main" val="39231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026" y="2336104"/>
            <a:ext cx="118739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 LEVOU MEU JESUS A SOFRER LÁ NA CRUZ </a:t>
            </a:r>
          </a:p>
        </p:txBody>
      </p:sp>
    </p:spTree>
    <p:extLst>
      <p:ext uri="{BB962C8B-B14F-4D97-AF65-F5344CB8AC3E}">
        <p14:creationId xmlns:p14="http://schemas.microsoft.com/office/powerpoint/2010/main" val="33679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026" y="1530666"/>
            <a:ext cx="118739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PRA SALVAR UM TÃO POBRE PECADOR</a:t>
            </a:r>
          </a:p>
        </p:txBody>
      </p:sp>
    </p:spTree>
    <p:extLst>
      <p:ext uri="{BB962C8B-B14F-4D97-AF65-F5344CB8AC3E}">
        <p14:creationId xmlns:p14="http://schemas.microsoft.com/office/powerpoint/2010/main" val="3438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1530666"/>
            <a:ext cx="12192001" cy="3796667"/>
          </a:xfrm>
        </p:spPr>
        <p:txBody>
          <a:bodyPr>
            <a:noAutofit/>
          </a:bodyPr>
          <a:lstStyle/>
          <a:p>
            <a:b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LONGE, LONGE DO MEU SALVADOR</a:t>
            </a:r>
          </a:p>
        </p:txBody>
      </p:sp>
    </p:spTree>
    <p:extLst>
      <p:ext uri="{BB962C8B-B14F-4D97-AF65-F5344CB8AC3E}">
        <p14:creationId xmlns:p14="http://schemas.microsoft.com/office/powerpoint/2010/main" val="30892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173922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NA CRUZ, FOI NA CRUZ ONDE UM DIA EU VI </a:t>
            </a:r>
          </a:p>
        </p:txBody>
      </p:sp>
    </p:spTree>
    <p:extLst>
      <p:ext uri="{BB962C8B-B14F-4D97-AF65-F5344CB8AC3E}">
        <p14:creationId xmlns:p14="http://schemas.microsoft.com/office/powerpoint/2010/main" val="29813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1530666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MEUS PECADOS CASTIGADOS EM JESUS</a:t>
            </a:r>
          </a:p>
        </p:txBody>
      </p:sp>
    </p:spTree>
    <p:extLst>
      <p:ext uri="{BB962C8B-B14F-4D97-AF65-F5344CB8AC3E}">
        <p14:creationId xmlns:p14="http://schemas.microsoft.com/office/powerpoint/2010/main" val="36535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ALI, PELA FÉ, QUE MEUS OLHOS ABRI </a:t>
            </a:r>
          </a:p>
        </p:txBody>
      </p:sp>
    </p:spTree>
    <p:extLst>
      <p:ext uri="{BB962C8B-B14F-4D97-AF65-F5344CB8AC3E}">
        <p14:creationId xmlns:p14="http://schemas.microsoft.com/office/powerpoint/2010/main" val="379459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530666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E AGORA ME ALEGRO EM SUA LUZ</a:t>
            </a:r>
          </a:p>
        </p:txBody>
      </p:sp>
    </p:spTree>
    <p:extLst>
      <p:ext uri="{BB962C8B-B14F-4D97-AF65-F5344CB8AC3E}">
        <p14:creationId xmlns:p14="http://schemas.microsoft.com/office/powerpoint/2010/main" val="31848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72904"/>
            <a:ext cx="12192000" cy="355659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MAS DO CÉU ELE DESCEU E SEU SANGUE VERTEU</a:t>
            </a:r>
            <a:b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2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26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584" y="1822983"/>
            <a:ext cx="12016832" cy="3556590"/>
          </a:xfrm>
        </p:spPr>
        <p:txBody>
          <a:bodyPr>
            <a:noAutofit/>
          </a:bodyPr>
          <a:lstStyle/>
          <a:p>
            <a:b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PRA SALVAR UM TÃO POBRE PECADOR</a:t>
            </a:r>
          </a:p>
        </p:txBody>
      </p:sp>
    </p:spTree>
    <p:extLst>
      <p:ext uri="{BB962C8B-B14F-4D97-AF65-F5344CB8AC3E}">
        <p14:creationId xmlns:p14="http://schemas.microsoft.com/office/powerpoint/2010/main" val="5743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180023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NA CRUZ, FOI NA CRUZ ONDE UM DIA EU VI </a:t>
            </a:r>
          </a:p>
        </p:txBody>
      </p:sp>
    </p:spTree>
    <p:extLst>
      <p:ext uri="{BB962C8B-B14F-4D97-AF65-F5344CB8AC3E}">
        <p14:creationId xmlns:p14="http://schemas.microsoft.com/office/powerpoint/2010/main" val="16024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153518"/>
            <a:ext cx="11582400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 MEUS PECADOS CASTIGADOS EM JESUS</a:t>
            </a:r>
          </a:p>
        </p:txBody>
      </p:sp>
    </p:spTree>
    <p:extLst>
      <p:ext uri="{BB962C8B-B14F-4D97-AF65-F5344CB8AC3E}">
        <p14:creationId xmlns:p14="http://schemas.microsoft.com/office/powerpoint/2010/main" val="16090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845142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FOI ALI, PELA FÉ, QUE MEUS OLHOS ABRI </a:t>
            </a:r>
          </a:p>
        </p:txBody>
      </p:sp>
    </p:spTree>
    <p:extLst>
      <p:ext uri="{BB962C8B-B14F-4D97-AF65-F5344CB8AC3E}">
        <p14:creationId xmlns:p14="http://schemas.microsoft.com/office/powerpoint/2010/main" val="15148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26" y="1742701"/>
            <a:ext cx="11264348" cy="379666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 AGORA ME ALEGRO EM SUA LUZ</a:t>
            </a:r>
          </a:p>
        </p:txBody>
      </p:sp>
    </p:spTree>
    <p:extLst>
      <p:ext uri="{BB962C8B-B14F-4D97-AF65-F5344CB8AC3E}">
        <p14:creationId xmlns:p14="http://schemas.microsoft.com/office/powerpoint/2010/main" val="38007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wers_16x9_TP103098851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Flores selvagens violeta em azul</Template>
  <TotalTime>0</TotalTime>
  <Words>241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Century Schoolbook</vt:lpstr>
      <vt:lpstr>Flowers_16x9_TP103098851</vt:lpstr>
      <vt:lpstr>CONVERSÃO HARPA CRISTÃ</vt:lpstr>
      <vt:lpstr>OH, QUÃO CEGO EU ANDEI E PERDIDO VAGUEI </vt:lpstr>
      <vt:lpstr> LONGE, LONGE DO MEU SALVADOR</vt:lpstr>
      <vt:lpstr>MAS DO CÉU ELE DESCEU E SEU SANGUE VERTEU </vt:lpstr>
      <vt:lpstr> PRA SALVAR UM TÃO POBRE PECADOR</vt:lpstr>
      <vt:lpstr>FOI NA CRUZ, FOI NA CRUZ ONDE UM DIA EU VI </vt:lpstr>
      <vt:lpstr>  MEUS PECADOS CASTIGADOS EM JESUS</vt:lpstr>
      <vt:lpstr>FOI ALI, PELA FÉ, QUE MEUS OLHOS ABRI </vt:lpstr>
      <vt:lpstr>E AGORA ME ALEGRO EM SUA LUZ</vt:lpstr>
      <vt:lpstr>EU OUVIA FALAR DESSA GRAÇA SEM  PAR </vt:lpstr>
      <vt:lpstr> QUE DO CÉU TROUXE O NOSSO JESUS</vt:lpstr>
      <vt:lpstr>MAS EU SURDO ME FIZ, CONVERTER-ME NÃO QUIS </vt:lpstr>
      <vt:lpstr>AO SENHOR QUE POR MIM MORREU NA CRUZ</vt:lpstr>
      <vt:lpstr>FOI NA CRUZ, FOI NA CRUZ ONDE UM DIA EU VI </vt:lpstr>
      <vt:lpstr>MEUS PECADOS CASTIGADOS EM JESUS</vt:lpstr>
      <vt:lpstr>FOI ALI, PELA FÉ, QUE MEUS OLHOS ABRI </vt:lpstr>
      <vt:lpstr>E AGORA ME ALEGRO EM SUA LUZ</vt:lpstr>
      <vt:lpstr>MAS UM DIA SENTI, MEU PECADO E VI </vt:lpstr>
      <vt:lpstr> SOBRE MIM A ESPADA DA LEI</vt:lpstr>
      <vt:lpstr>APRESSADO FUGI, EM JESUS ME ESCONDI </vt:lpstr>
      <vt:lpstr> E ABRIGO SEGURO NELE ACHEI</vt:lpstr>
      <vt:lpstr>FOI NA CRUZ, FOI NA CRUZ ONDE UM DIA EU VI</vt:lpstr>
      <vt:lpstr> MEUS PECADOS CASTIGADOS EM JESUS</vt:lpstr>
      <vt:lpstr>FOI ALI, PELA FÉ, QUE MEUS OLHOS ABRI </vt:lpstr>
      <vt:lpstr> E AGORA ME ALEGRO EM SUA LUZ</vt:lpstr>
      <vt:lpstr>QUÃO DITOSO, ENTÃO, ESSE MEU CORAÇÃO </vt:lpstr>
      <vt:lpstr> CONHECENDO O EXCELSO AMOR</vt:lpstr>
      <vt:lpstr>QUE LEVOU MEU JESUS A SOFRER LÁ NA CRUZ </vt:lpstr>
      <vt:lpstr>PRA SALVAR UM TÃO POBRE PECADOR</vt:lpstr>
      <vt:lpstr>FOI NA CRUZ, FOI NA CRUZ ONDE UM DIA EU VI </vt:lpstr>
      <vt:lpstr>MEUS PECADOS CASTIGADOS EM JESUS</vt:lpstr>
      <vt:lpstr>FOI ALI, PELA FÉ, QUE MEUS OLHOS ABRI </vt:lpstr>
      <vt:lpstr> E AGORA ME ALEGRO EM SUA LUZ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2015-11-13T14:23:34Z</dcterms:created>
  <dcterms:modified xsi:type="dcterms:W3CDTF">2019-07-03T22:16:26Z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