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48" y="84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956971" y="260648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CREIO EM TI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GABRIELA ROCHA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SANGUE FAZ O SURDO OUVIR AGORA TEU SANGUE QUEBRA MALDIÇÃO AGORA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SANGUE CURA TODA DOR AGORA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SANGUE LIBERTA O CATIVO AGORA 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4069" y="920621"/>
            <a:ext cx="121334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EU CREIO QUE TU ÉS O MESMO ONTEM, HOJE E PARA SEMPRE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4069" y="920621"/>
            <a:ext cx="121334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EU CREIO QUE TEU SANGUE É O QUE BASTA PRA MIM. 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SANGUE SARA OS CORAÇÕES AGORA TEU SANGUE ME LEVA A PERDOAR AGORA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67818" y="920621"/>
            <a:ext cx="12737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SANGUE TRANSFORMA A MINHA MENTE AGORA, </a:t>
            </a:r>
          </a:p>
        </p:txBody>
      </p:sp>
    </p:spTree>
    <p:extLst>
      <p:ext uri="{BB962C8B-B14F-4D97-AF65-F5344CB8AC3E}">
        <p14:creationId xmlns:p14="http://schemas.microsoft.com/office/powerpoint/2010/main" val="20305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395957" y="1536174"/>
            <a:ext cx="13393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TEU SANGUE FAZ O MORTO REVIVER AGORA  </a:t>
            </a:r>
          </a:p>
        </p:txBody>
      </p:sp>
    </p:spTree>
    <p:extLst>
      <p:ext uri="{BB962C8B-B14F-4D97-AF65-F5344CB8AC3E}">
        <p14:creationId xmlns:p14="http://schemas.microsoft.com/office/powerpoint/2010/main" val="427626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8099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HÁ NADA QUE RESISTA AO TEU PODER NEM PECADO, NEM O MAL, LIVRE SOU! </a:t>
            </a:r>
          </a:p>
        </p:txBody>
      </p:sp>
    </p:spTree>
    <p:extLst>
      <p:ext uri="{BB962C8B-B14F-4D97-AF65-F5344CB8AC3E}">
        <p14:creationId xmlns:p14="http://schemas.microsoft.com/office/powerpoint/2010/main" val="172607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103</Words>
  <Application>Microsoft Office PowerPoint</Application>
  <PresentationFormat>Personalizar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28</cp:revision>
  <dcterms:created xsi:type="dcterms:W3CDTF">2016-06-03T20:54:36Z</dcterms:created>
  <dcterms:modified xsi:type="dcterms:W3CDTF">2018-09-29T14:26:31Z</dcterms:modified>
</cp:coreProperties>
</file>