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9782" y="-1002324"/>
            <a:ext cx="8001000" cy="2971801"/>
          </a:xfrm>
        </p:spPr>
        <p:txBody>
          <a:bodyPr>
            <a:norm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Desperta</a:t>
            </a:r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(A.D) </a:t>
            </a:r>
          </a:p>
        </p:txBody>
      </p:sp>
    </p:spTree>
    <p:extLst>
      <p:ext uri="{BB962C8B-B14F-4D97-AF65-F5344CB8AC3E}">
        <p14:creationId xmlns:p14="http://schemas.microsoft.com/office/powerpoint/2010/main" val="22906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252" y="3429000"/>
            <a:ext cx="9979495" cy="489075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Desperta,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 Senhor já vem!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135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252" y="983623"/>
            <a:ext cx="9979495" cy="489075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Levanta,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 Senhor já vem!</a:t>
            </a:r>
          </a:p>
        </p:txBody>
      </p:sp>
    </p:spTree>
    <p:extLst>
      <p:ext uri="{BB962C8B-B14F-4D97-AF65-F5344CB8AC3E}">
        <p14:creationId xmlns:p14="http://schemas.microsoft.com/office/powerpoint/2010/main" val="281399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2979" y="1533378"/>
            <a:ext cx="11006041" cy="512242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glória do Senhor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já Brilha!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91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19516"/>
            <a:ext cx="12192000" cy="5238484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GLÓRIA DO SENHOR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JÁ VEM!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660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830" y="819443"/>
            <a:ext cx="11500339" cy="5219114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glória do Senhor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já brilha sobre ti!!!</a:t>
            </a:r>
          </a:p>
        </p:txBody>
      </p:sp>
    </p:spTree>
    <p:extLst>
      <p:ext uri="{BB962C8B-B14F-4D97-AF65-F5344CB8AC3E}">
        <p14:creationId xmlns:p14="http://schemas.microsoft.com/office/powerpoint/2010/main" val="147920475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 Black</vt:lpstr>
      <vt:lpstr>Century Gothic</vt:lpstr>
      <vt:lpstr>Wingdings 3</vt:lpstr>
      <vt:lpstr>Fatia</vt:lpstr>
      <vt:lpstr>Desperta (A.D) </vt:lpstr>
      <vt:lpstr>Desperta,  que o Senhor já vem!  </vt:lpstr>
      <vt:lpstr>  Levanta,  que o Senhor já vem!</vt:lpstr>
      <vt:lpstr>A glória do Senhor  já Brilha! </vt:lpstr>
      <vt:lpstr> A GLÓRIA DO SENHOR  JÁ VEM! </vt:lpstr>
      <vt:lpstr> A glória do Senhor  já brilha sobre ti!!!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 (A.D) </dc:title>
  <dc:creator>Pastor Marcio</dc:creator>
  <cp:lastModifiedBy>GARDÊNIA</cp:lastModifiedBy>
  <cp:revision>2</cp:revision>
  <dcterms:created xsi:type="dcterms:W3CDTF">2015-06-06T20:38:03Z</dcterms:created>
  <dcterms:modified xsi:type="dcterms:W3CDTF">2018-09-29T16:13:24Z</dcterms:modified>
</cp:coreProperties>
</file>