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0D505-8DB4-4A89-A0F4-4ADD38FD1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C0FC9C-A3C1-4E31-BC77-32E4D3DAE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A1B2E6-D67D-48F3-8483-CEEEAA75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E287-DC61-4534-86E8-EB639296D0CC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39A73D-7830-4D60-8C44-3E002057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4B05EB-3350-4175-A083-94AF7099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E536-180C-47A4-A613-6FCE7ED6E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42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73782-0DA6-41DB-833D-0103CA42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157AFD-AE4A-4482-BF89-9D447E8B3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750B24-5D25-4026-9D48-65E73906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E287-DC61-4534-86E8-EB639296D0CC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B0104E-E2CA-422F-BD5F-68648817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4895B4-2EB3-4CE9-BF63-2085C825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E536-180C-47A4-A613-6FCE7ED6E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9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0F5A95-B2AC-4A07-B926-BB37AF314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916A0E-3227-4C86-B363-7A6C584A9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DA82AF-6CA7-4CED-B7ED-F7E8EFDD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E287-DC61-4534-86E8-EB639296D0CC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F8237B-12B7-45DE-988F-60833319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0C05D2-4C6B-4FAF-A16A-31CB717B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E536-180C-47A4-A613-6FCE7ED6E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46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CAE80-72F0-4662-BE34-B8CA891D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3D0B03-B880-4B8A-B708-95D3F63D8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20A1BC-FA1E-4E50-BB65-B9C60AB6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E287-DC61-4534-86E8-EB639296D0CC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78528A-416D-4DC4-8156-E88C70A0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B3956C-E630-4544-A977-4693973B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E536-180C-47A4-A613-6FCE7ED6E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0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EAA2B-63CA-4477-BEA4-ABED6FB8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A3A0B7-B9A8-4AF2-86DE-8723F5AEA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002F84-BB8A-45E2-8900-DB396C9B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E287-DC61-4534-86E8-EB639296D0CC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9EA799-04DF-47DE-AE2F-6796B5A5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0732D1-4745-4E07-B457-10FEB286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E536-180C-47A4-A613-6FCE7ED6E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16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48E64-04AE-43B4-B32F-8B497B18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3A6263-388B-47D6-8F2D-6E43E3A63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C05CFB-5FDF-467C-94C9-71EED11BB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BD5AA8-DD62-4C5A-A9F1-6A9CD3A6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E287-DC61-4534-86E8-EB639296D0CC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C20A65-A31C-4A34-BEF3-438547A1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B9D6D2-5153-4F83-98EE-87D85A6A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E536-180C-47A4-A613-6FCE7ED6E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00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A5C0D-DDBB-428B-8378-F4D484C1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8C11F6-F96F-488E-B9EF-CD394CD32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C29B5C-84A3-4CDB-A457-5DFAC52D2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0B12C2C-96BC-41F4-BD4F-0C5E5D3A1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DA0421-FCE0-46C2-9BCB-4A1CE340D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AB0560-3BD5-4604-88F1-2E1C1515B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E287-DC61-4534-86E8-EB639296D0CC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222327-8BC7-40CD-9DFF-8327A187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BB17DC2-0B46-469D-AA83-84FFC52B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E536-180C-47A4-A613-6FCE7ED6E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7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BC6D4-8109-4E34-A245-2A0B0503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0E78C4F-7AA3-4E95-A039-F564605A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E287-DC61-4534-86E8-EB639296D0CC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1BBFA6-9D5D-404F-B202-B58688D1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05F0DE-17C7-4153-BFE1-27B29C3AA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E536-180C-47A4-A613-6FCE7ED6E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15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420ECA-B081-48D5-B77F-7DA6208A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E287-DC61-4534-86E8-EB639296D0CC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812DE0-DE31-4B08-BC11-C3E1FE03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381423-59DA-4D64-BCD2-5C991016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E536-180C-47A4-A613-6FCE7ED6E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45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C97E1-D9D2-4E69-A18B-1AF75146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EDEDC-89F4-4ADC-9FD8-9E5CFBD36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DEAF7E-A775-46CA-920C-9625E7C18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829645-98BD-4345-BCB4-24CD9326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E287-DC61-4534-86E8-EB639296D0CC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47A836-9F86-40ED-A749-A8A3CC73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9450AC-2758-476F-A140-FB3F83F2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E536-180C-47A4-A613-6FCE7ED6E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83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7746F-B4B7-4796-AB87-30B51D3F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54E6ACF-8A6C-475B-A0A1-7CFFE1770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FA860A-2981-485A-84C8-8CE2FB6F1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70BEE4-BB56-41A3-8145-2615E712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E287-DC61-4534-86E8-EB639296D0CC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42377F-37A2-40C1-8B87-04742DF8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379F20-5729-4DCE-923B-E34BDF81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E536-180C-47A4-A613-6FCE7ED6E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65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8F5B10-249A-48C5-B181-FBEF3520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DAC15D-A210-4E52-84D1-77CA6E0E3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F38179-88D9-440E-AC15-2A0D80F09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287-DC61-4534-86E8-EB639296D0CC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9C65B4-0FB3-4EDD-A27A-9B4751BAE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60378A-F9D6-49DA-AE92-370D88E57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AE536-180C-47A4-A613-6FCE7ED6E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6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D5BCC-F417-4A83-8CC2-30BCB3B26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7200" b="1" dirty="0"/>
              <a:t>DEUS ACIMA DE TUDO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504EBE-61EE-4D38-B1C4-915946530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6000" b="1" dirty="0"/>
              <a:t>GERALDO GUIMARAES</a:t>
            </a:r>
          </a:p>
        </p:txBody>
      </p:sp>
    </p:spTree>
    <p:extLst>
      <p:ext uri="{BB962C8B-B14F-4D97-AF65-F5344CB8AC3E}">
        <p14:creationId xmlns:p14="http://schemas.microsoft.com/office/powerpoint/2010/main" val="189719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37352A6-AA3F-46B7-8B0F-9CAA7FA9BD10}"/>
              </a:ext>
            </a:extLst>
          </p:cNvPr>
          <p:cNvSpPr txBox="1"/>
          <p:nvPr/>
        </p:nvSpPr>
        <p:spPr>
          <a:xfrm>
            <a:off x="1790700" y="774700"/>
            <a:ext cx="870283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AQUI ESTOU, QUERO VOLTAR</a:t>
            </a:r>
            <a:r>
              <a:rPr lang="pt-BR" sz="5400" b="1" dirty="0"/>
              <a:t/>
            </a:r>
            <a:br>
              <a:rPr lang="pt-BR" sz="5400" b="1" dirty="0"/>
            </a:br>
            <a:r>
              <a:rPr lang="pt-BR" sz="5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PARA OS TEUS BRAÇOS E VIVER TUDO DE NOVO</a:t>
            </a:r>
            <a:r>
              <a:rPr lang="pt-BR" sz="5400" b="1" dirty="0"/>
              <a:t/>
            </a:r>
            <a:br>
              <a:rPr lang="pt-BR" sz="5400" b="1" dirty="0"/>
            </a:br>
            <a:r>
              <a:rPr lang="pt-BR" sz="5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PRIORIZAR, TEU CORAÇÃO</a:t>
            </a:r>
            <a:endParaRPr lang="pt-BR" sz="5400" b="1" dirty="0"/>
          </a:p>
        </p:txBody>
      </p:sp>
    </p:spTree>
    <p:extLst>
      <p:ext uri="{BB962C8B-B14F-4D97-AF65-F5344CB8AC3E}">
        <p14:creationId xmlns:p14="http://schemas.microsoft.com/office/powerpoint/2010/main" val="251725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BF0CD0-3307-4EA1-9740-C425E5F55BF6}"/>
              </a:ext>
            </a:extLst>
          </p:cNvPr>
          <p:cNvSpPr txBox="1"/>
          <p:nvPr/>
        </p:nvSpPr>
        <p:spPr>
          <a:xfrm>
            <a:off x="1206501" y="990600"/>
            <a:ext cx="977558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NÃO ABRO MÃO DA NOSSA COMUNHÃO</a:t>
            </a:r>
            <a:r>
              <a:rPr lang="pt-BR" sz="4800" b="1" dirty="0"/>
              <a:t/>
            </a:r>
            <a:br>
              <a:rPr lang="pt-BR" sz="4800" b="1" dirty="0"/>
            </a:br>
            <a:r>
              <a:rPr lang="pt-BR" sz="4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NADA JUSTIFICA UMA VIDA ASSIM</a:t>
            </a:r>
            <a:r>
              <a:rPr lang="pt-BR" sz="4800" b="1" dirty="0"/>
              <a:t/>
            </a:r>
            <a:br>
              <a:rPr lang="pt-BR" sz="4800" b="1" dirty="0"/>
            </a:br>
            <a:r>
              <a:rPr lang="pt-BR" sz="4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EU NÃO POSSO SER FELIZ</a:t>
            </a:r>
            <a:r>
              <a:rPr lang="pt-BR" sz="4800" b="1" dirty="0"/>
              <a:t/>
            </a:r>
            <a:br>
              <a:rPr lang="pt-BR" sz="4800" b="1" dirty="0"/>
            </a:br>
            <a:r>
              <a:rPr lang="pt-BR" sz="4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 O SENHOR NÃO ESTIVER EM MIM</a:t>
            </a:r>
            <a:endParaRPr lang="pt-BR" sz="4800" b="1" dirty="0"/>
          </a:p>
        </p:txBody>
      </p:sp>
    </p:spTree>
    <p:extLst>
      <p:ext uri="{BB962C8B-B14F-4D97-AF65-F5344CB8AC3E}">
        <p14:creationId xmlns:p14="http://schemas.microsoft.com/office/powerpoint/2010/main" val="4000667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1DD2809-3799-4968-8A00-27A64789401A}"/>
              </a:ext>
            </a:extLst>
          </p:cNvPr>
          <p:cNvSpPr txBox="1"/>
          <p:nvPr/>
        </p:nvSpPr>
        <p:spPr>
          <a:xfrm>
            <a:off x="990600" y="1587500"/>
            <a:ext cx="10439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VEM SENHOR ASSUMIR</a:t>
            </a:r>
            <a:r>
              <a:rPr lang="pt-BR" sz="5400" b="1" dirty="0"/>
              <a:t/>
            </a:r>
            <a:br>
              <a:rPr lang="pt-BR" sz="5400" b="1" dirty="0"/>
            </a:br>
            <a:r>
              <a:rPr lang="pt-BR" sz="5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 PRIMEIRO LUGAR</a:t>
            </a:r>
            <a:r>
              <a:rPr lang="pt-BR" sz="5400" b="1" dirty="0"/>
              <a:t/>
            </a:r>
            <a:br>
              <a:rPr lang="pt-BR" sz="5400" b="1" dirty="0"/>
            </a:br>
            <a:r>
              <a:rPr lang="pt-BR" sz="5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MINHA PRIORIDADE É TE BUSCAR</a:t>
            </a:r>
            <a:r>
              <a:rPr lang="pt-BR" sz="5400" b="1" dirty="0"/>
              <a:t/>
            </a:r>
            <a:br>
              <a:rPr lang="pt-BR" sz="5400" b="1" dirty="0"/>
            </a:br>
            <a:r>
              <a:rPr lang="pt-BR" sz="5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ACIMA DE TUDO O QUE HÁ</a:t>
            </a:r>
            <a:endParaRPr lang="pt-BR" sz="5400" b="1" dirty="0"/>
          </a:p>
        </p:txBody>
      </p:sp>
    </p:spTree>
    <p:extLst>
      <p:ext uri="{BB962C8B-B14F-4D97-AF65-F5344CB8AC3E}">
        <p14:creationId xmlns:p14="http://schemas.microsoft.com/office/powerpoint/2010/main" val="313379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19CC3F8-1885-4B65-BD56-9BCC22C709F5}"/>
              </a:ext>
            </a:extLst>
          </p:cNvPr>
          <p:cNvSpPr txBox="1"/>
          <p:nvPr/>
        </p:nvSpPr>
        <p:spPr>
          <a:xfrm>
            <a:off x="602673" y="674400"/>
            <a:ext cx="1098665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QUANTAS VEZES MEU SENHOR</a:t>
            </a:r>
            <a:r>
              <a:rPr lang="pt-BR" sz="4400" b="1" dirty="0"/>
              <a:t/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 ENTREGUEI O QUE RESTOU</a:t>
            </a:r>
            <a:r>
              <a:rPr lang="pt-BR" sz="4400" b="1" dirty="0"/>
              <a:t/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 O CORAÇÃO CANSADO, EU TE ADOREI</a:t>
            </a:r>
            <a:r>
              <a:rPr lang="pt-BR" sz="4400" b="1" dirty="0"/>
              <a:t/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 A VIDA APERTADA, MINHAS COISAS PROGRAMADAS</a:t>
            </a:r>
            <a:r>
              <a:rPr lang="pt-BR" sz="4400" b="1" dirty="0"/>
              <a:t/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 MINHAS PRIORIDADES, ME AFASTEI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290304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656090F-E55E-448E-90CE-8353219A6D97}"/>
              </a:ext>
            </a:extLst>
          </p:cNvPr>
          <p:cNvSpPr txBox="1"/>
          <p:nvPr/>
        </p:nvSpPr>
        <p:spPr>
          <a:xfrm>
            <a:off x="390659" y="674400"/>
            <a:ext cx="1141068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NUMA CORRERIA DESSAS</a:t>
            </a:r>
            <a:r>
              <a:rPr lang="pt-BR" sz="4400" b="1" dirty="0"/>
              <a:t/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PODE ATÉ ACONTECER</a:t>
            </a:r>
            <a:r>
              <a:rPr lang="pt-BR" sz="4400" b="1" dirty="0"/>
              <a:t/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NA FAMÍLIA QUE A GENTE AMA, ESQUECER</a:t>
            </a:r>
            <a:r>
              <a:rPr lang="pt-BR" sz="4400" b="1" dirty="0"/>
              <a:t/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FOI BUSCANDO OS TEUS PLANOS</a:t>
            </a:r>
            <a:r>
              <a:rPr lang="pt-BR" sz="4400" b="1" dirty="0"/>
              <a:t/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QUE ME RECORDEI DOS ANOS</a:t>
            </a:r>
            <a:r>
              <a:rPr lang="pt-BR" sz="4400" b="1" dirty="0"/>
              <a:t/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QUE O HOMEM TE ADORAVA SÓ PELO PRAZER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47431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F45CAD1-2A25-43B2-8F14-4C8A0A6A73AC}"/>
              </a:ext>
            </a:extLst>
          </p:cNvPr>
          <p:cNvSpPr txBox="1"/>
          <p:nvPr/>
        </p:nvSpPr>
        <p:spPr>
          <a:xfrm>
            <a:off x="537210" y="612844"/>
            <a:ext cx="973121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 TE ADORAR, QUERO VOLTAR</a:t>
            </a:r>
            <a:r>
              <a:rPr lang="pt-BR" sz="4000" b="1" dirty="0"/>
              <a:t/>
            </a:r>
            <a:br>
              <a:rPr lang="pt-BR" sz="4000" b="1" dirty="0"/>
            </a:br>
            <a:r>
              <a:rPr lang="pt-BR" sz="4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PARA OS TEUS BRAÇOS E VIVER TUDO DE NOVO</a:t>
            </a:r>
            <a:r>
              <a:rPr lang="pt-BR" sz="4000" b="1" dirty="0"/>
              <a:t/>
            </a:r>
            <a:br>
              <a:rPr lang="pt-BR" sz="4000" b="1" dirty="0"/>
            </a:br>
            <a:r>
              <a:rPr lang="pt-BR" sz="4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PRIORIZAR, TEU CORAÇÃO</a:t>
            </a:r>
            <a:r>
              <a:rPr lang="pt-BR" sz="4000" b="1" dirty="0"/>
              <a:t/>
            </a:r>
            <a:br>
              <a:rPr lang="pt-BR" sz="4000" b="1" dirty="0"/>
            </a:br>
            <a:r>
              <a:rPr lang="pt-BR" sz="4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NÃO ABRO MÃO DA NOSSA COMUNHÃO</a:t>
            </a:r>
            <a:r>
              <a:rPr lang="pt-BR" sz="4000" b="1" dirty="0"/>
              <a:t/>
            </a:r>
            <a:br>
              <a:rPr lang="pt-BR" sz="4000" b="1" dirty="0"/>
            </a:br>
            <a:r>
              <a:rPr lang="pt-BR" sz="4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NADA JUSTIFICA UMA VIDA ASSIM</a:t>
            </a:r>
            <a:r>
              <a:rPr lang="pt-BR" sz="4000" b="1" dirty="0"/>
              <a:t/>
            </a:r>
            <a:br>
              <a:rPr lang="pt-BR" sz="4000" b="1" dirty="0"/>
            </a:br>
            <a:r>
              <a:rPr lang="pt-BR" sz="4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EU NÃO POSSO SER FELIZ</a:t>
            </a:r>
            <a:r>
              <a:rPr lang="pt-BR" sz="4000" b="1" dirty="0"/>
              <a:t/>
            </a:r>
            <a:br>
              <a:rPr lang="pt-BR" sz="4000" b="1" dirty="0"/>
            </a:br>
            <a:r>
              <a:rPr lang="pt-BR" sz="4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 O SENHOR NÃO ESTIVER EM MIM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309457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CBEA5D5-0B06-4C11-9BCB-941130D99D3B}"/>
              </a:ext>
            </a:extLst>
          </p:cNvPr>
          <p:cNvSpPr txBox="1"/>
          <p:nvPr/>
        </p:nvSpPr>
        <p:spPr>
          <a:xfrm>
            <a:off x="1951196" y="1843950"/>
            <a:ext cx="828960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VEM SENHOR ASSUMIR</a:t>
            </a:r>
            <a:r>
              <a:rPr lang="pt-BR" sz="4800" b="1" dirty="0"/>
              <a:t/>
            </a:r>
            <a:br>
              <a:rPr lang="pt-BR" sz="4800" b="1" dirty="0"/>
            </a:br>
            <a:r>
              <a:rPr lang="pt-BR" sz="4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 PRIMEIRO LUGAR</a:t>
            </a:r>
            <a:r>
              <a:rPr lang="pt-BR" sz="4800" b="1" dirty="0"/>
              <a:t/>
            </a:r>
            <a:br>
              <a:rPr lang="pt-BR" sz="4800" b="1" dirty="0"/>
            </a:br>
            <a:r>
              <a:rPr lang="pt-BR" sz="4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MINHA PRIORIDADE É TE BUSCAR</a:t>
            </a:r>
            <a:r>
              <a:rPr lang="pt-BR" sz="4800" b="1" dirty="0"/>
              <a:t/>
            </a:r>
            <a:br>
              <a:rPr lang="pt-BR" sz="4800" b="1" dirty="0"/>
            </a:br>
            <a:r>
              <a:rPr lang="pt-BR" sz="4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ACIMA DE TUDO O QUE HÁ</a:t>
            </a:r>
            <a:endParaRPr lang="pt-BR" sz="4800" b="1" dirty="0"/>
          </a:p>
        </p:txBody>
      </p:sp>
    </p:spTree>
    <p:extLst>
      <p:ext uri="{BB962C8B-B14F-4D97-AF65-F5344CB8AC3E}">
        <p14:creationId xmlns:p14="http://schemas.microsoft.com/office/powerpoint/2010/main" val="374110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3458449-0A6C-45FD-9B09-9CF53373C4F9}"/>
              </a:ext>
            </a:extLst>
          </p:cNvPr>
          <p:cNvSpPr txBox="1"/>
          <p:nvPr/>
        </p:nvSpPr>
        <p:spPr>
          <a:xfrm>
            <a:off x="1883569" y="1690062"/>
            <a:ext cx="84248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EU NÃO QUERO VAIDADE</a:t>
            </a:r>
            <a:r>
              <a:rPr lang="pt-BR" sz="4800" b="1" dirty="0"/>
              <a:t/>
            </a:r>
            <a:br>
              <a:rPr lang="pt-BR" sz="4800" b="1" dirty="0"/>
            </a:br>
            <a:r>
              <a:rPr lang="pt-BR" sz="4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PARA CHEGAR NO FIM DA IDADE</a:t>
            </a:r>
            <a:r>
              <a:rPr lang="pt-BR" sz="4800" b="1" dirty="0"/>
              <a:t/>
            </a:r>
            <a:br>
              <a:rPr lang="pt-BR" sz="4800" b="1" dirty="0"/>
            </a:br>
            <a:r>
              <a:rPr lang="pt-BR" sz="4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 APROVEITADO O MUNDO</a:t>
            </a:r>
            <a:r>
              <a:rPr lang="pt-BR" sz="4800" b="1" dirty="0"/>
              <a:t/>
            </a:r>
            <a:br>
              <a:rPr lang="pt-BR" sz="4800" b="1" dirty="0"/>
            </a:br>
            <a:r>
              <a:rPr lang="pt-BR" sz="4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 POUCO TE PROVEI</a:t>
            </a:r>
            <a:endParaRPr lang="pt-BR" sz="4800" b="1" dirty="0"/>
          </a:p>
        </p:txBody>
      </p:sp>
    </p:spTree>
    <p:extLst>
      <p:ext uri="{BB962C8B-B14F-4D97-AF65-F5344CB8AC3E}">
        <p14:creationId xmlns:p14="http://schemas.microsoft.com/office/powerpoint/2010/main" val="420203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6B729F1-40C6-44CF-933F-CBA7167F5706}"/>
              </a:ext>
            </a:extLst>
          </p:cNvPr>
          <p:cNvSpPr txBox="1"/>
          <p:nvPr/>
        </p:nvSpPr>
        <p:spPr>
          <a:xfrm>
            <a:off x="1882616" y="877262"/>
            <a:ext cx="819816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QUERO PERFURMAR O CÉU</a:t>
            </a:r>
            <a:r>
              <a:rPr lang="pt-BR" sz="4800" b="1" dirty="0"/>
              <a:t/>
            </a:r>
            <a:br>
              <a:rPr lang="pt-BR" sz="4800" b="1" dirty="0"/>
            </a:br>
            <a:r>
              <a:rPr lang="pt-BR" sz="4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NA FRAGANCIA DO LOUVOR</a:t>
            </a:r>
            <a:r>
              <a:rPr lang="pt-BR" sz="4800" b="1" dirty="0"/>
              <a:t/>
            </a:r>
            <a:br>
              <a:rPr lang="pt-BR" sz="4800" b="1" dirty="0"/>
            </a:br>
            <a:r>
              <a:rPr lang="pt-BR" sz="4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QUERO REVELAR EM MINHAS</a:t>
            </a:r>
            <a:r>
              <a:rPr lang="pt-BR" sz="4800" b="1" dirty="0"/>
              <a:t/>
            </a:r>
            <a:br>
              <a:rPr lang="pt-BR" sz="4800" b="1" dirty="0"/>
            </a:br>
            <a:r>
              <a:rPr lang="pt-BR" sz="4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PALAVRAS O TEU SABOR</a:t>
            </a:r>
            <a:endParaRPr lang="pt-BR" sz="4800" b="1" dirty="0"/>
          </a:p>
        </p:txBody>
      </p:sp>
    </p:spTree>
    <p:extLst>
      <p:ext uri="{BB962C8B-B14F-4D97-AF65-F5344CB8AC3E}">
        <p14:creationId xmlns:p14="http://schemas.microsoft.com/office/powerpoint/2010/main" val="373129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017140D-F830-4C6C-AACC-81E814B2A1B1}"/>
              </a:ext>
            </a:extLst>
          </p:cNvPr>
          <p:cNvSpPr txBox="1"/>
          <p:nvPr/>
        </p:nvSpPr>
        <p:spPr>
          <a:xfrm>
            <a:off x="1548924" y="377616"/>
            <a:ext cx="845915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CONSTRUIR NA MINHA CASA</a:t>
            </a:r>
            <a:r>
              <a:rPr lang="pt-BR" sz="5400" b="1" dirty="0"/>
              <a:t/>
            </a:r>
            <a:br>
              <a:rPr lang="pt-BR" sz="5400" b="1" dirty="0"/>
            </a:br>
            <a:r>
              <a:rPr lang="pt-BR" sz="5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UMA SALA PRA NÓS DOIS</a:t>
            </a:r>
            <a:r>
              <a:rPr lang="pt-BR" sz="5400" b="1" dirty="0"/>
              <a:t/>
            </a:r>
            <a:br>
              <a:rPr lang="pt-BR" sz="5400" b="1" dirty="0"/>
            </a:br>
            <a:r>
              <a:rPr lang="pt-BR" sz="5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COISAS QUE EU NECESSITO</a:t>
            </a:r>
            <a:r>
              <a:rPr lang="pt-BR" sz="5400" b="1" dirty="0"/>
              <a:t/>
            </a:r>
            <a:br>
              <a:rPr lang="pt-BR" sz="5400" b="1" dirty="0"/>
            </a:br>
            <a:r>
              <a:rPr lang="pt-BR" sz="5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FICAM PRA DEPOIS</a:t>
            </a:r>
            <a:endParaRPr lang="pt-BR" sz="5400" b="1" dirty="0"/>
          </a:p>
        </p:txBody>
      </p:sp>
    </p:spTree>
    <p:extLst>
      <p:ext uri="{BB962C8B-B14F-4D97-AF65-F5344CB8AC3E}">
        <p14:creationId xmlns:p14="http://schemas.microsoft.com/office/powerpoint/2010/main" val="196479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6DB73F2-13D5-4943-B56F-596F7CE9344D}"/>
              </a:ext>
            </a:extLst>
          </p:cNvPr>
          <p:cNvSpPr txBox="1"/>
          <p:nvPr/>
        </p:nvSpPr>
        <p:spPr>
          <a:xfrm>
            <a:off x="1295400" y="419100"/>
            <a:ext cx="869711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EU SÓ QUERO TE ADORAR</a:t>
            </a:r>
            <a:r>
              <a:rPr lang="pt-BR" sz="5400" b="1" dirty="0"/>
              <a:t/>
            </a:r>
            <a:br>
              <a:rPr lang="pt-BR" sz="5400" b="1" dirty="0"/>
            </a:br>
            <a:r>
              <a:rPr lang="pt-BR" sz="5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POR INTEIRO TE ADORAR</a:t>
            </a:r>
            <a:r>
              <a:rPr lang="pt-BR" sz="5400" b="1" dirty="0"/>
              <a:t/>
            </a:r>
            <a:br>
              <a:rPr lang="pt-BR" sz="5400" b="1" dirty="0"/>
            </a:br>
            <a:r>
              <a:rPr lang="pt-BR" sz="5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NÃO VOU MAIS TE ENTREGAR</a:t>
            </a:r>
            <a:r>
              <a:rPr lang="pt-BR" sz="5400" b="1" dirty="0"/>
              <a:t/>
            </a:r>
            <a:br>
              <a:rPr lang="pt-BR" sz="5400" b="1" dirty="0"/>
            </a:br>
            <a:r>
              <a:rPr lang="pt-BR" sz="5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 TEMPO QUE SOBRAR</a:t>
            </a:r>
            <a:endParaRPr lang="pt-BR" sz="5400" b="1" dirty="0"/>
          </a:p>
        </p:txBody>
      </p:sp>
    </p:spTree>
    <p:extLst>
      <p:ext uri="{BB962C8B-B14F-4D97-AF65-F5344CB8AC3E}">
        <p14:creationId xmlns:p14="http://schemas.microsoft.com/office/powerpoint/2010/main" val="3470398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53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Tema do Office</vt:lpstr>
      <vt:lpstr>DEUS ACIMA DE TUDO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ACIMA DE TUDO</dc:title>
  <dc:creator>Carlinhos</dc:creator>
  <cp:lastModifiedBy>Carlinhos Lemos</cp:lastModifiedBy>
  <cp:revision>5</cp:revision>
  <dcterms:created xsi:type="dcterms:W3CDTF">2021-06-24T22:14:35Z</dcterms:created>
  <dcterms:modified xsi:type="dcterms:W3CDTF">2021-12-05T19:51:58Z</dcterms:modified>
</cp:coreProperties>
</file>