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044029" y="1268760"/>
            <a:ext cx="133934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DEUS DO IMPOSSÍVEL</a:t>
            </a:r>
          </a:p>
          <a:p>
            <a:pPr algn="r"/>
            <a:r>
              <a:rPr lang="pt-BR" sz="3200" b="1" u="sng" dirty="0">
                <a:latin typeface="Arial Black" panose="020B0A04020102090204" pitchFamily="34" charset="0"/>
                <a:cs typeface="Aharoni" pitchFamily="2" charset="-79"/>
              </a:rPr>
              <a:t>MINISTÉRIO APASCENTAR DE LOUVOR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028616"/>
            <a:ext cx="12601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</p:txBody>
      </p:sp>
    </p:spTree>
    <p:extLst>
      <p:ext uri="{BB962C8B-B14F-4D97-AF65-F5344CB8AC3E}">
        <p14:creationId xmlns:p14="http://schemas.microsoft.com/office/powerpoint/2010/main" val="300801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QUANDO TUDO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DIZ QUE NÃO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SUA VOZ ME ENCORAJA A PROSSEGUIR</a:t>
            </a:r>
          </a:p>
        </p:txBody>
      </p:sp>
    </p:spTree>
    <p:extLst>
      <p:ext uri="{BB962C8B-B14F-4D97-AF65-F5344CB8AC3E}">
        <p14:creationId xmlns:p14="http://schemas.microsoft.com/office/powerpoint/2010/main" val="75328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QUANDO TUDO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DIZ QUE NÃO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OU PARECE QUE O MAR NÃO VAI SE ABRIR</a:t>
            </a:r>
          </a:p>
        </p:txBody>
      </p:sp>
    </p:spTree>
    <p:extLst>
      <p:ext uri="{BB962C8B-B14F-4D97-AF65-F5344CB8AC3E}">
        <p14:creationId xmlns:p14="http://schemas.microsoft.com/office/powerpoint/2010/main" val="66780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SEI QUE NÃO ESTOU SÓ E O QUE DIZES SOBRE MIM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PODE SE FRUSTRAR</a:t>
            </a:r>
          </a:p>
        </p:txBody>
      </p:sp>
    </p:spTree>
    <p:extLst>
      <p:ext uri="{BB962C8B-B14F-4D97-AF65-F5344CB8AC3E}">
        <p14:creationId xmlns:p14="http://schemas.microsoft.com/office/powerpoint/2010/main" val="414183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itchFamily="2" charset="-79"/>
              </a:rPr>
              <a:t>VENHA EM MEU FAVOR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itchFamily="2" charset="-79"/>
              </a:rPr>
              <a:t> E CUMPRA EM MIM TEU QUERER</a:t>
            </a:r>
          </a:p>
        </p:txBody>
      </p:sp>
    </p:spTree>
    <p:extLst>
      <p:ext uri="{BB962C8B-B14F-4D97-AF65-F5344CB8AC3E}">
        <p14:creationId xmlns:p14="http://schemas.microsoft.com/office/powerpoint/2010/main" val="42911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DESISTIU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MIM</a:t>
            </a:r>
          </a:p>
        </p:txBody>
      </p:sp>
    </p:spTree>
    <p:extLst>
      <p:ext uri="{BB962C8B-B14F-4D97-AF65-F5344CB8AC3E}">
        <p14:creationId xmlns:p14="http://schemas.microsoft.com/office/powerpoint/2010/main" val="36678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807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SUA DESTRA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SUSTENTA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 ME FAZ PREVALECER</a:t>
            </a:r>
          </a:p>
        </p:txBody>
      </p:sp>
    </p:spTree>
    <p:extLst>
      <p:ext uri="{BB962C8B-B14F-4D97-AF65-F5344CB8AC3E}">
        <p14:creationId xmlns:p14="http://schemas.microsoft.com/office/powerpoint/2010/main" val="346998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DESISTIU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MIM</a:t>
            </a:r>
          </a:p>
        </p:txBody>
      </p:sp>
    </p:spTree>
    <p:extLst>
      <p:ext uri="{BB962C8B-B14F-4D97-AF65-F5344CB8AC3E}">
        <p14:creationId xmlns:p14="http://schemas.microsoft.com/office/powerpoint/2010/main" val="42462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807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SUA DESTRA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SUSTENTA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 ME FAZ PREVALECER</a:t>
            </a:r>
          </a:p>
        </p:txBody>
      </p:sp>
    </p:spTree>
    <p:extLst>
      <p:ext uri="{BB962C8B-B14F-4D97-AF65-F5344CB8AC3E}">
        <p14:creationId xmlns:p14="http://schemas.microsoft.com/office/powerpoint/2010/main" val="29678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028616"/>
            <a:ext cx="12601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</p:txBody>
      </p:sp>
    </p:spTree>
    <p:extLst>
      <p:ext uri="{BB962C8B-B14F-4D97-AF65-F5344CB8AC3E}">
        <p14:creationId xmlns:p14="http://schemas.microsoft.com/office/powerpoint/2010/main" val="20897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QUANDO TUDO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DIZ QUE NÃO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SUA VOZ ME ENCORAJA A PROSSEGUIR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QUANDO TUDO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DIZ QUE NÃO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OU PARECE QUE O MAR NÃO VAI SE ABRIR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SEI QUE NÃO ESTOU SÓ E O QUE DIZES SOBRE MIM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PODE SE FRUSTRAR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itchFamily="2" charset="-79"/>
              </a:rPr>
              <a:t>VENHA EM MEU FAVOR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itchFamily="2" charset="-79"/>
              </a:rPr>
              <a:t> E CUMPRA EM MIM TEU QUERER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DESISTIU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MIM</a:t>
            </a:r>
          </a:p>
        </p:txBody>
      </p:sp>
    </p:spTree>
    <p:extLst>
      <p:ext uri="{BB962C8B-B14F-4D97-AF65-F5344CB8AC3E}">
        <p14:creationId xmlns:p14="http://schemas.microsoft.com/office/powerpoint/2010/main" val="775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807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SUA DESTRA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SUSTENTA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 ME FAZ PREVALECER</a:t>
            </a:r>
          </a:p>
        </p:txBody>
      </p:sp>
    </p:spTree>
    <p:extLst>
      <p:ext uri="{BB962C8B-B14F-4D97-AF65-F5344CB8AC3E}">
        <p14:creationId xmlns:p14="http://schemas.microsoft.com/office/powerpoint/2010/main" val="209501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DEUS DO IMPOSSÍVEL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DESISTIU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MIM</a:t>
            </a:r>
          </a:p>
        </p:txBody>
      </p:sp>
    </p:spTree>
    <p:extLst>
      <p:ext uri="{BB962C8B-B14F-4D97-AF65-F5344CB8AC3E}">
        <p14:creationId xmlns:p14="http://schemas.microsoft.com/office/powerpoint/2010/main" val="316075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807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SUA DESTRA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SUSTENTA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 ME FAZ PREVALECER</a:t>
            </a:r>
          </a:p>
        </p:txBody>
      </p:sp>
    </p:spTree>
    <p:extLst>
      <p:ext uri="{BB962C8B-B14F-4D97-AF65-F5344CB8AC3E}">
        <p14:creationId xmlns:p14="http://schemas.microsoft.com/office/powerpoint/2010/main" val="4039296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193</Words>
  <Application>Microsoft Office PowerPoint</Application>
  <PresentationFormat>Personalizar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44</cp:revision>
  <dcterms:created xsi:type="dcterms:W3CDTF">2016-06-03T20:54:36Z</dcterms:created>
  <dcterms:modified xsi:type="dcterms:W3CDTF">2019-09-10T21:40:09Z</dcterms:modified>
</cp:coreProperties>
</file>