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8" r:id="rId3"/>
    <p:sldId id="259" r:id="rId4"/>
    <p:sldId id="263" r:id="rId5"/>
    <p:sldId id="260" r:id="rId6"/>
    <p:sldId id="264" r:id="rId7"/>
    <p:sldId id="261" r:id="rId8"/>
    <p:sldId id="268" r:id="rId9"/>
    <p:sldId id="267" r:id="rId10"/>
    <p:sldId id="262" r:id="rId11"/>
    <p:sldId id="269" r:id="rId12"/>
    <p:sldId id="265" r:id="rId13"/>
    <p:sldId id="270" r:id="rId14"/>
    <p:sldId id="271" r:id="rId15"/>
    <p:sldId id="266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2" d="100"/>
          <a:sy n="72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29/01/2022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29/01/2022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29/01/2022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29/01/2022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29/01/2022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29/01/2022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29/01/2022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29/01/2022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29/01/2022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29/01/2022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29/01/2022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86504" y="-430390"/>
            <a:ext cx="9634330" cy="2888381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5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DIANTE DE TI</a:t>
            </a:r>
            <a: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QUATRO POR UM </a:t>
            </a:r>
            <a: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44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4383157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DÁ VONTADE DE GRITAR, DÁ VONTADE DE CORRER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DIANTE DE TI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259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2849472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DÁ VONTADE DE PULAR, DÁ VONTADE DE DANÇAR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97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4047926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DÁ VONTADE DE GRITAR, DÁ VONTADE DE CORRER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439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278" y="3429000"/>
            <a:ext cx="11847443" cy="282357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DÁ VONTADE DE PULAR, DÁ VONTADE DE DANÇAR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HEY YEAH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4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30" y="3048000"/>
            <a:ext cx="11930340" cy="34298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 TUA PRESENÇA, SENHOR DÁ VONTADE DE CORRER, DE SALTAR DE ALEGRIA</a:t>
            </a:r>
            <a:br>
              <a:rPr lang="pt-BR" sz="7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TE CONHECER, SENHOR</a:t>
            </a:r>
            <a:endParaRPr lang="pt-BR" sz="7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646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30" y="2544417"/>
            <a:ext cx="11930340" cy="34298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ERGUER MINHAS MÃOS</a:t>
            </a:r>
            <a:br>
              <a:rPr lang="pt-BR" sz="7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TE ADORAR, E TE ADORAR, SENHOR</a:t>
            </a:r>
            <a:br>
              <a:rPr lang="pt-BR" sz="7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 VONTADE</a:t>
            </a:r>
            <a:endParaRPr lang="pt-BR" sz="7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201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30" y="2305878"/>
            <a:ext cx="11930340" cy="34298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 VONTADE DE PULAR, DÁ VONTADE DE DANÇAR</a:t>
            </a: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90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30" y="2796208"/>
            <a:ext cx="11930340" cy="34298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 VONTADE DE GRITAR, DÁ VONTADE DE CORRER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DIANTE DE TI</a:t>
            </a: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55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30" y="4704521"/>
            <a:ext cx="11930340" cy="34298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 VONTADE DE PULAR, DÁ VONTADE DE DANÇAR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530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30" y="4837044"/>
            <a:ext cx="11930340" cy="34298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 VONTADE DE GRITAR, DÁ VONTADE DE CORRER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27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24824" y="-960020"/>
            <a:ext cx="12441648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VEM, SENHOR, ENCHER ESTE LUGAR 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830" y="3429000"/>
            <a:ext cx="11930340" cy="34298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 VONTADE DE PULAR, DÁ VONTADE DE DANÇAR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395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195" y="855528"/>
            <a:ext cx="11551609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TUA GLÓRIA, COM TUA GLÓRIA 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45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118" y="2981739"/>
            <a:ext cx="11627763" cy="378349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FALA-ME, EU QUERO TE OUVIR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TOCA-ME, EU QUERO TE SENTIR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11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5" y="1262855"/>
            <a:ext cx="12029990" cy="433228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VEM E ABRAÇA-ME, VEM E ABRAÇA-ME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VEM E ABRAÇA-ME, VEM E ABRAÇA-ME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57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896" y="2385392"/>
            <a:ext cx="11940207" cy="38924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TODO DIA É DIA DE ADORAR AO SENHOR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53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896" y="2266121"/>
            <a:ext cx="11940207" cy="38924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CONTO OS SEGUNDOS SÓ PRA TE ENCONTRAR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616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79209"/>
            <a:ext cx="12192000" cy="391892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QUANDO ESTOU EM TUA PRESENÇA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28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5138531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DÁ VONTADE DE PULAR, DÁ VONTADE DE DANÇAR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37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93</Words>
  <Application>Microsoft Office PowerPoint</Application>
  <PresentationFormat>Widescreen</PresentationFormat>
  <Paragraphs>21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Aharoni</vt:lpstr>
      <vt:lpstr>Arial</vt:lpstr>
      <vt:lpstr>Arial Black</vt:lpstr>
      <vt:lpstr>Calibri</vt:lpstr>
      <vt:lpstr>Garamond</vt:lpstr>
      <vt:lpstr>Pontuação da música 16x9</vt:lpstr>
      <vt:lpstr>DIANTE DE TI QUATRO POR UM  </vt:lpstr>
      <vt:lpstr>VEM, SENHOR, ENCHER ESTE LUGAR  </vt:lpstr>
      <vt:lpstr>COM TUA GLÓRIA, COM TUA GLÓRIA   </vt:lpstr>
      <vt:lpstr>FALA-ME, EU QUERO TE OUVIR TOCA-ME, EU QUERO TE SENTIR </vt:lpstr>
      <vt:lpstr>VEM E ABRAÇA-ME, VEM E ABRAÇA-ME VEM E ABRAÇA-ME, VEM E ABRAÇA-ME</vt:lpstr>
      <vt:lpstr>TODO DIA É DIA DE ADORAR AO SENHOR </vt:lpstr>
      <vt:lpstr> EU CONTO OS SEGUNDOS SÓ PRA TE ENCONTRAR </vt:lpstr>
      <vt:lpstr> QUANDO ESTOU EM TUA PRESENÇA</vt:lpstr>
      <vt:lpstr>DÁ VONTADE DE PULAR, DÁ VONTADE DE DANÇAR  </vt:lpstr>
      <vt:lpstr> DÁ VONTADE DE GRITAR, DÁ VONTADE DE CORRER DIANTE DE TI </vt:lpstr>
      <vt:lpstr>DÁ VONTADE DE PULAR, DÁ VONTADE DE DANÇAR</vt:lpstr>
      <vt:lpstr> DÁ VONTADE DE GRITAR, DÁ VONTADE DE CORRER </vt:lpstr>
      <vt:lpstr> DÁ VONTADE DE PULAR, DÁ VONTADE DE DANÇAR HEY YEAH</vt:lpstr>
      <vt:lpstr>NA TUA PRESENÇA, SENHOR DÁ VONTADE DE CORRER, DE SALTAR DE ALEGRIA DE TE CONHECER, SENHOR</vt:lpstr>
      <vt:lpstr>DE ERGUER MINHAS MÃOS E TE ADORAR, E TE ADORAR, SENHOR DÁ VONTADE</vt:lpstr>
      <vt:lpstr>DÁ VONTADE DE PULAR, DÁ VONTADE DE DANÇAR</vt:lpstr>
      <vt:lpstr> DÁ VONTADE DE GRITAR, DÁ VONTADE DE CORRER DIANTE DE TI</vt:lpstr>
      <vt:lpstr>DÁ VONTADE DE PULAR, DÁ VONTADE DE DANÇAR  </vt:lpstr>
      <vt:lpstr> DÁ VONTADE DE GRITAR, DÁ VONTADE DE CORRER  </vt:lpstr>
      <vt:lpstr> DÁ VONTADE DE PULAR, DÁ VONTADE DE DANÇAR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2015-09-13T02:50:19Z</dcterms:created>
  <dcterms:modified xsi:type="dcterms:W3CDTF">2022-01-29T20:48:19Z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