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B0C15-D908-3EAA-019D-4867B17D8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562554-0DC9-B75E-E77D-4A0651653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BF7C00-6A1C-0F50-B717-20FC53DD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8D0-E05F-4BB5-8C9B-7A27E1B4261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21435-3691-807C-E6A8-3AD80502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060B0C-E382-F61B-0FD0-DBB2D56E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10AA-C477-4B44-A11E-9FE5DB8AEC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5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E9D62-E388-4A4F-12DD-D28E03FD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26827E-6076-DB90-CE90-AA9CFA8E4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230E7C-9087-72D4-EA98-2A90FE57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8D0-E05F-4BB5-8C9B-7A27E1B4261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8BC91A-90E3-CFD7-6DA9-FDEAD00C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57D746-6F69-4833-B0C8-9081EAAF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10AA-C477-4B44-A11E-9FE5DB8AEC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89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9E85FC-C9C6-A23C-1FC2-7E7ADE314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0C1F3B-94D4-6879-B9D3-D805E262C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54603A-615B-491D-8BB8-B3F4ABA1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8D0-E05F-4BB5-8C9B-7A27E1B4261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A460E9-1CA2-568B-0932-11750764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0B21C7-9300-40ED-0D2A-93D2F373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10AA-C477-4B44-A11E-9FE5DB8AEC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1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CB28A-EE07-DDA3-02C7-D8718752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C7C80A-0176-BA2B-691D-839A0DC0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C783DF-CC28-FC85-C3F7-9CBDE9A6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8D0-E05F-4BB5-8C9B-7A27E1B4261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8FB3D7-BC39-4323-E72F-2133ACA5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BA35EA-AD1D-058F-DCA4-61645707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10AA-C477-4B44-A11E-9FE5DB8AEC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3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D9097-8085-7E21-CDB5-C4A33BD6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84F79B-A04F-EA7A-CDB0-10FC7DCDB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5CBA13-FCB2-A0AB-13A0-F7E0DC8D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8D0-E05F-4BB5-8C9B-7A27E1B4261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9E22C0-C8EB-A8EC-B6AA-75424ED3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0F0635-25C6-7753-9722-36555629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10AA-C477-4B44-A11E-9FE5DB8AEC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55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957F1-592E-6F94-84B6-DA876243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D83874-8E1E-DB36-DE78-BE6487C97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9B537C-6AC8-3C7E-39BE-E6E7E92BB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9B132C-7358-AA9F-ED7D-5566E85C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8D0-E05F-4BB5-8C9B-7A27E1B4261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32401D-DBBC-D511-27AC-D4E61CA6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8E7A25-C678-A7B4-0A7D-837640FE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10AA-C477-4B44-A11E-9FE5DB8AEC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87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F903C-655C-4EA5-E1C1-548CC018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103552-9ED4-77E4-40A3-6165BED66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9E5370-9008-7D20-3315-0B22B157F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45E488-CC4C-23AD-FA66-F4F324EFF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5DA921-4D61-9DB1-167F-1C04E7215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B1B0CF-CD8C-6654-379C-AC2A81F8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8D0-E05F-4BB5-8C9B-7A27E1B4261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F3D0C73-2833-854E-7CD0-8C37AA48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A6A698-FA10-B5DD-1749-2D21322F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10AA-C477-4B44-A11E-9FE5DB8AEC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74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DBDCC-99D1-70C5-2492-978613E5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4E1C67-C652-62B0-7CD7-B2A5B557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8D0-E05F-4BB5-8C9B-7A27E1B4261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73182A-7984-3EC3-372E-67FCA46D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5730EC-3222-16B3-4EA2-BAC18ADF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10AA-C477-4B44-A11E-9FE5DB8AEC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34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5209E4-33E7-D831-B3C1-962BF229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8D0-E05F-4BB5-8C9B-7A27E1B4261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F23B67A-6CD1-E308-8B75-D27789B2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C88A46-C926-DCE8-DD0F-4B24EFF9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10AA-C477-4B44-A11E-9FE5DB8AEC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88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751F2-E064-0BE9-A077-CA51ED6B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D96EAF-72E1-B557-7783-2430EF76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E48D85-358B-CF76-236F-1932A0F51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A2EA9F-4022-7AE7-4D37-AD3439EE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8D0-E05F-4BB5-8C9B-7A27E1B4261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1DFDFD-7548-1885-6C0D-08138662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E49689-EF60-85C6-6876-E5C23A6B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10AA-C477-4B44-A11E-9FE5DB8AEC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30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DFEDF-4F28-B281-C16C-AEDE9BA5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D1CEFD3-7000-CBDD-72E6-2F1717375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91A270-92DE-DEF4-B398-462B822F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3DEED0-91AB-C4C4-7169-62B9EDF0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D8D0-E05F-4BB5-8C9B-7A27E1B4261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154996-2618-1807-4A34-30A6B006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96F580-9AFA-6191-81A3-450450E1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10AA-C477-4B44-A11E-9FE5DB8AEC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99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9DF6E8-B815-58D3-FEF5-DC20390BE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02F14B-4B99-1D6D-593D-422762B16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2C6A6-CE0D-AC94-37E9-BB540DC08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DD8D0-E05F-4BB5-8C9B-7A27E1B4261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63AE8A-945A-CCAA-C2CF-47CF6ADB6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B91C83-D523-9EF2-193D-D649D20DD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510AA-C477-4B44-A11E-9FE5DB8AEC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70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47577-48F6-9D6B-5CB6-8B7A316B8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6822" y="162859"/>
            <a:ext cx="7028329" cy="238760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DIAS DE ELIAS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13C38B-5072-63EE-C843-14C4CD75B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5008" y="2550459"/>
            <a:ext cx="2528048" cy="1655762"/>
          </a:xfrm>
        </p:spPr>
        <p:txBody>
          <a:bodyPr>
            <a:normAutofit/>
          </a:bodyPr>
          <a:lstStyle/>
          <a:p>
            <a:r>
              <a:rPr lang="pt-BR" sz="3600" dirty="0" err="1">
                <a:latin typeface="Arial Black" panose="020B0A04020102020204" pitchFamily="34" charset="0"/>
              </a:rPr>
              <a:t>Lauriete</a:t>
            </a:r>
            <a:endParaRPr lang="pt-BR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88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21415-69BE-31F7-6326-FF76F813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402" y="1219199"/>
            <a:ext cx="10644470" cy="55702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ELE VEM BRILHANDO COMO O SOL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VOANDO SOBRE AS NUVENS, A TROMBETA EU POSSO OUVIR</a:t>
            </a:r>
            <a:br>
              <a:rPr lang="pt-BR" sz="5500" dirty="0">
                <a:latin typeface="Arial Black" panose="020B0A04020102020204" pitchFamily="34" charset="0"/>
              </a:rPr>
            </a:br>
            <a:endParaRPr lang="pt-BR" sz="5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87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21415-69BE-31F7-6326-FF76F813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4" y="367553"/>
            <a:ext cx="9891432" cy="55702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UM GRANDE CORAL CANTANDO UMA CANÇÃO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DIZENDO QUE JÁ VEM A SALVAÇÃO</a:t>
            </a:r>
            <a:endParaRPr lang="pt-BR" sz="5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90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21415-69BE-31F7-6326-FF76F813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83" y="2185794"/>
            <a:ext cx="11322433" cy="33633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NÃO HÁ DEUS COMO JEOVÁ 			     	</a:t>
            </a:r>
            <a:r>
              <a:rPr lang="pt-BR" sz="5500" dirty="0">
                <a:solidFill>
                  <a:srgbClr val="2A2A2A"/>
                </a:solidFill>
                <a:latin typeface="Arial Black" panose="020B0A04020102020204" pitchFamily="34" charset="0"/>
              </a:rPr>
              <a:t>(8x)</a:t>
            </a:r>
            <a:br>
              <a:rPr lang="pt-BR" sz="5500" dirty="0">
                <a:latin typeface="Arial Black" panose="020B0A04020102020204" pitchFamily="34" charset="0"/>
              </a:rPr>
            </a:br>
            <a:endParaRPr lang="pt-BR" sz="5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4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21415-69BE-31F7-6326-FF76F813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402" y="1219199"/>
            <a:ext cx="10644470" cy="55702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ELE VEM BRILHANDO COMO O SOL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VOANDO SOBRE AS NUVENS, A TROMBETA EU POSSO OUVIR</a:t>
            </a:r>
            <a:br>
              <a:rPr lang="pt-BR" sz="5500" dirty="0">
                <a:latin typeface="Arial Black" panose="020B0A04020102020204" pitchFamily="34" charset="0"/>
              </a:rPr>
            </a:br>
            <a:endParaRPr lang="pt-BR" sz="5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5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21415-69BE-31F7-6326-FF76F813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4" y="367553"/>
            <a:ext cx="9891432" cy="55702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UM GRANDE CORAL CANTANDO UMA CANÇÃO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DIZENDO QUE JÁ VEM A SALVAÇÃO</a:t>
            </a:r>
            <a:endParaRPr lang="pt-BR" sz="5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214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21415-69BE-31F7-6326-FF76F813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402" y="1219199"/>
            <a:ext cx="10644470" cy="55702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ELE VEM BRILHANDO COMO O SOL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VOANDO SOBRE AS NUVENS, A TROMBETA EU POSSO OUVIR</a:t>
            </a:r>
            <a:br>
              <a:rPr lang="pt-BR" sz="5500" dirty="0">
                <a:latin typeface="Arial Black" panose="020B0A04020102020204" pitchFamily="34" charset="0"/>
              </a:rPr>
            </a:br>
            <a:endParaRPr lang="pt-BR" sz="5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73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21415-69BE-31F7-6326-FF76F813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4" y="367553"/>
            <a:ext cx="9891432" cy="55702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UM GRANDE CORAL CANTANDO UMA CANÇÃO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DIZENDO QUE JÁ VEM A SALVAÇÃO</a:t>
            </a:r>
            <a:endParaRPr lang="pt-BR" sz="5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180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21415-69BE-31F7-6326-FF76F813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414" y="1470212"/>
            <a:ext cx="10710022" cy="55702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UM GRANDE CORAL CANTANDO UMA CANÇÃO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DIZENDO QUE JÁ VEM A SALVAÇÃO</a:t>
            </a:r>
            <a:endParaRPr lang="pt-BR" sz="5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96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21415-69BE-31F7-6326-FF76F813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83" y="2185794"/>
            <a:ext cx="11322433" cy="33633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NÃO HÁ DEUS COMO JEOVÁ 			     	</a:t>
            </a:r>
            <a:r>
              <a:rPr lang="pt-BR" sz="5500" dirty="0">
                <a:solidFill>
                  <a:srgbClr val="2A2A2A"/>
                </a:solidFill>
                <a:latin typeface="Arial Black" panose="020B0A04020102020204" pitchFamily="34" charset="0"/>
              </a:rPr>
              <a:t>(8x)</a:t>
            </a:r>
            <a:br>
              <a:rPr lang="pt-BR" sz="5500" dirty="0">
                <a:latin typeface="Arial Black" panose="020B0A04020102020204" pitchFamily="34" charset="0"/>
              </a:rPr>
            </a:br>
            <a:endParaRPr lang="pt-BR" sz="5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4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21415-69BE-31F7-6326-FF76F813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402" y="1219199"/>
            <a:ext cx="10644470" cy="55702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ELE VEM BRILHANDO COMO O SOL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VOANDO SOBRE AS NUVENS, A TROMBETA EU POSSO OUVIR</a:t>
            </a:r>
            <a:br>
              <a:rPr lang="pt-BR" sz="5500" dirty="0">
                <a:latin typeface="Arial Black" panose="020B0A04020102020204" pitchFamily="34" charset="0"/>
              </a:rPr>
            </a:br>
            <a:endParaRPr lang="pt-BR" sz="5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9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21415-69BE-31F7-6326-FF76F813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402" y="1219199"/>
            <a:ext cx="10644470" cy="55702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ELE VEM BRILHANDO COMO O SOL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VOANDO SOBRE AS NUVENS, A TROMBETA EU POSSO OUVIR</a:t>
            </a:r>
            <a:br>
              <a:rPr lang="pt-BR" sz="5500" dirty="0">
                <a:latin typeface="Arial Black" panose="020B0A04020102020204" pitchFamily="34" charset="0"/>
              </a:rPr>
            </a:br>
            <a:endParaRPr lang="pt-BR" sz="5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854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21415-69BE-31F7-6326-FF76F813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4" y="367553"/>
            <a:ext cx="9891432" cy="55702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UM GRANDE CORAL CANTANDO UMA CANÇÃO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DIZENDO QUE JÁ VEM A SALVAÇÃO</a:t>
            </a:r>
            <a:endParaRPr lang="pt-BR" sz="5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21415-69BE-31F7-6326-FF76F813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4" y="367553"/>
            <a:ext cx="9891432" cy="55702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UM GRANDE CORAL CANTANDO UMA CANÇÃO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DIZENDO QUE JÁ VEM A SALVAÇÃO</a:t>
            </a:r>
            <a:endParaRPr lang="pt-BR" sz="5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39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21415-69BE-31F7-6326-FF76F813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3" y="1038318"/>
            <a:ext cx="12371294" cy="55702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ESTES SÃO OS DIAS DE ELIAS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PREGANDO A PALAVRA DE DEUS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ESTES SÃO DIAS DE MOISÉS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JUSTIÇA REINANDO OUTRA VEZ</a:t>
            </a:r>
            <a:endParaRPr lang="pt-BR" sz="5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1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21415-69BE-31F7-6326-FF76F813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6" y="446651"/>
            <a:ext cx="12147179" cy="55702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ESTES SÃO OS DIAS DE HOJE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 MUNDO VIVE EM ESCRAVIDÃO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MAS NÓS SOMOS OS PREGADORES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ANUNCIANDO A VOLTA DO REI</a:t>
            </a:r>
            <a:endParaRPr lang="pt-BR" sz="5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93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21415-69BE-31F7-6326-FF76F813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402" y="1219199"/>
            <a:ext cx="10644470" cy="55702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ELE VEM BRILHANDO COMO O SOL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VOANDO SOBRE AS NUVENS, A TROMBETA EU POSSO OUVIR</a:t>
            </a:r>
            <a:br>
              <a:rPr lang="pt-BR" sz="5500" dirty="0">
                <a:latin typeface="Arial Black" panose="020B0A04020102020204" pitchFamily="34" charset="0"/>
              </a:rPr>
            </a:br>
            <a:endParaRPr lang="pt-BR" sz="5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0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21415-69BE-31F7-6326-FF76F813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4" y="367553"/>
            <a:ext cx="9891432" cy="55702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UM GRANDE CORAL CANTANDO UMA CANÇÃO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DIZENDO QUE JÁ VEM A SALVAÇÃO</a:t>
            </a:r>
            <a:endParaRPr lang="pt-BR" sz="5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15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21415-69BE-31F7-6326-FF76F813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27" y="473545"/>
            <a:ext cx="12102355" cy="55702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ESTES SÃO OS DIAS DE EZEQUIEL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OS OSSOS VOLTARAM A VIVER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ESTES SÃO OS DIAS DE DAVI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ERGUENDO UM TEMPLO DE LOUVOR</a:t>
            </a:r>
            <a:endParaRPr lang="pt-BR" sz="5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21415-69BE-31F7-6326-FF76F813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038" y="70123"/>
            <a:ext cx="12469917" cy="55702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ESTES SÃO OS DIAS DA CEIFA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OS CAMPOS JÁ BRANCOS ESTÃO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NÓS SOMOS TRABALHADORES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REALIZANDO A COLHEITA FINAL</a:t>
            </a:r>
            <a:endParaRPr lang="pt-BR" sz="5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31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342</Words>
  <Application>Microsoft Office PowerPoint</Application>
  <PresentationFormat>Widescreen</PresentationFormat>
  <Paragraphs>21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Tema do Office</vt:lpstr>
      <vt:lpstr>DIAS DE ELIAS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DE ELIAS</dc:title>
  <dc:creator>Wanderson Almeida</dc:creator>
  <cp:lastModifiedBy>Wanderson Almeida</cp:lastModifiedBy>
  <cp:revision>2</cp:revision>
  <dcterms:created xsi:type="dcterms:W3CDTF">2023-07-02T17:41:41Z</dcterms:created>
  <dcterms:modified xsi:type="dcterms:W3CDTF">2023-07-02T21:39:07Z</dcterms:modified>
</cp:coreProperties>
</file>