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8" r:id="rId3"/>
    <p:sldId id="264" r:id="rId4"/>
    <p:sldId id="270" r:id="rId5"/>
    <p:sldId id="271" r:id="rId6"/>
    <p:sldId id="272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53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08/10/2018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08/10/2018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1201" y="-1146628"/>
            <a:ext cx="11248571" cy="288838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DISPONÍVEL EM TUAS MÃOS</a:t>
            </a:r>
            <a:br>
              <a:rPr lang="pt-BR" sz="54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MINISTÉRIO KOINONYA DE LOUVOR</a:t>
            </a:r>
            <a:endParaRPr lang="pt-BR" sz="4000" b="1" i="0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1806312"/>
            <a:ext cx="11844271" cy="423714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 SENHOR EU QUERO ESTAR, DISPONÍVEL EM TUAS MÃOS</a:t>
            </a:r>
          </a:p>
        </p:txBody>
      </p:sp>
    </p:spTree>
    <p:extLst>
      <p:ext uri="{BB962C8B-B14F-4D97-AF65-F5344CB8AC3E}">
        <p14:creationId xmlns:p14="http://schemas.microsoft.com/office/powerpoint/2010/main" val="22975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1627234"/>
            <a:ext cx="11844271" cy="4237149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MINHA VIDA EM TEU ALTAR, EM TOTAL CONSAGRAÇÃO</a:t>
            </a:r>
          </a:p>
        </p:txBody>
      </p:sp>
    </p:spTree>
    <p:extLst>
      <p:ext uri="{BB962C8B-B14F-4D97-AF65-F5344CB8AC3E}">
        <p14:creationId xmlns:p14="http://schemas.microsoft.com/office/powerpoint/2010/main" val="14938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943377"/>
            <a:ext cx="11844271" cy="4971246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EU NASCI PRA TI SERVIR, SOU LIBERTO POR TU GRAÇA</a:t>
            </a:r>
          </a:p>
        </p:txBody>
      </p:sp>
    </p:spTree>
    <p:extLst>
      <p:ext uri="{BB962C8B-B14F-4D97-AF65-F5344CB8AC3E}">
        <p14:creationId xmlns:p14="http://schemas.microsoft.com/office/powerpoint/2010/main" val="15636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2123992"/>
            <a:ext cx="11844271" cy="4602540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VEM MINHA VIDA DIRIGIR, ÉS O OLEIRO E EU SOU BARRO EM TUAS MÃOS</a:t>
            </a:r>
          </a:p>
        </p:txBody>
      </p:sp>
    </p:spTree>
    <p:extLst>
      <p:ext uri="{BB962C8B-B14F-4D97-AF65-F5344CB8AC3E}">
        <p14:creationId xmlns:p14="http://schemas.microsoft.com/office/powerpoint/2010/main" val="28622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3846" y="1451429"/>
            <a:ext cx="11684307" cy="4589048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 SENHOR TU ÉS MEU DEUS, ÉS O OLEIRO E EU SOU BARRO</a:t>
            </a:r>
          </a:p>
        </p:txBody>
      </p:sp>
    </p:spTree>
    <p:extLst>
      <p:ext uri="{BB962C8B-B14F-4D97-AF65-F5344CB8AC3E}">
        <p14:creationId xmlns:p14="http://schemas.microsoft.com/office/powerpoint/2010/main" val="115321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864" y="1560203"/>
            <a:ext cx="11844271" cy="5112912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 SENHOR TU ÉS MEU DEUS, FAÇA EM MIM SENHOR SEGUNDO O TEU QUERER</a:t>
            </a:r>
          </a:p>
        </p:txBody>
      </p:sp>
    </p:spTree>
    <p:extLst>
      <p:ext uri="{BB962C8B-B14F-4D97-AF65-F5344CB8AC3E}">
        <p14:creationId xmlns:p14="http://schemas.microsoft.com/office/powerpoint/2010/main" val="30212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79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Garamond</vt:lpstr>
      <vt:lpstr>Pontuação da música 16x9</vt:lpstr>
      <vt:lpstr>DISPONÍVEL EM TUAS MÃOS MINISTÉRIO KOINONYA DE LOUVOR</vt:lpstr>
      <vt:lpstr>OH SENHOR EU QUERO ESTAR, DISPONÍVEL EM TUAS MÃOS</vt:lpstr>
      <vt:lpstr>MINHA VIDA EM TEU ALTAR, EM TOTAL CONSAGRAÇÃO</vt:lpstr>
      <vt:lpstr>EU NASCI PRA TI SERVIR, SOU LIBERTO POR TU GRAÇA</vt:lpstr>
      <vt:lpstr>VEM MINHA VIDA DIRIGIR, ÉS O OLEIRO E EU SOU BARRO EM TUAS MÃOS</vt:lpstr>
      <vt:lpstr>OH SENHOR TU ÉS MEU DEUS, ÉS O OLEIRO E EU SOU BARRO</vt:lpstr>
      <vt:lpstr>OH SENHOR TU ÉS MEU DEUS, FAÇA EM MIM SENHOR SEGUNDO O TEU QUERER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2016-01-10T10:14:37Z</dcterms:created>
  <dcterms:modified xsi:type="dcterms:W3CDTF">2018-10-08T23:42:40Z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