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2" r:id="rId9"/>
    <p:sldId id="268" r:id="rId10"/>
    <p:sldId id="261" r:id="rId11"/>
    <p:sldId id="267" r:id="rId12"/>
    <p:sldId id="263" r:id="rId13"/>
    <p:sldId id="269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9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60253" y="491296"/>
            <a:ext cx="15276196" cy="1470025"/>
          </a:xfrm>
        </p:spPr>
        <p:txBody>
          <a:bodyPr>
            <a:noAutofit/>
          </a:bodyPr>
          <a:lstStyle/>
          <a:p>
            <a:pPr algn="r"/>
            <a:r>
              <a:rPr lang="pt-BR" b="1" dirty="0">
                <a:latin typeface="Arial Black" panose="020B0A04020102020204" pitchFamily="34" charset="0"/>
                <a:cs typeface="Aharoni" pitchFamily="2" charset="-79"/>
              </a:rPr>
              <a:t>Ó DESCE, FOGO SANTO</a:t>
            </a:r>
            <a:br>
              <a:rPr lang="pt-BR" b="1" dirty="0">
                <a:latin typeface="Arial Black" panose="020B0A04020102020204" pitchFamily="34" charset="0"/>
                <a:cs typeface="Aharoni" pitchFamily="2" charset="-79"/>
              </a:rPr>
            </a:br>
            <a:endParaRPr lang="pt-BR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4563" y="1226308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HINO 05 HARPA CRISTÃ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4143" y="1536174"/>
            <a:ext cx="11593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ESPÍRITO DIVINO, DO PAI A PROMISSÃO; 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4143" y="920621"/>
            <a:ext cx="11593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SEDENTA A ALMA PEDE,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 TI, A SANTA UNÇÃO.</a:t>
            </a:r>
          </a:p>
        </p:txBody>
      </p:sp>
    </p:spTree>
    <p:extLst>
      <p:ext uri="{BB962C8B-B14F-4D97-AF65-F5344CB8AC3E}">
        <p14:creationId xmlns:p14="http://schemas.microsoft.com/office/powerpoint/2010/main" val="50594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4104" y="980728"/>
            <a:ext cx="1137336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TUDO A DEUS CONSAGRO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EM CRISTO, O VIVO ALTAR;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90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4104" y="260648"/>
            <a:ext cx="113733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Ó DESCE, FOGO SANTO, DO CÉU VEM TU SELAR!</a:t>
            </a:r>
          </a:p>
        </p:txBody>
      </p:sp>
    </p:spTree>
    <p:extLst>
      <p:ext uri="{BB962C8B-B14F-4D97-AF65-F5344CB8AC3E}">
        <p14:creationId xmlns:p14="http://schemas.microsoft.com/office/powerpoint/2010/main" val="352505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1351508"/>
            <a:ext cx="120253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ESPÍRITO, ALMA E CORPO,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OFERTO A TI, SENHOR,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-243408"/>
            <a:ext cx="120253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COMO HÓSTIA VERDADEIRA,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EM OBLAÇÃO DE AMOR.</a:t>
            </a:r>
          </a:p>
        </p:txBody>
      </p:sp>
    </p:spTree>
    <p:extLst>
      <p:ext uri="{BB962C8B-B14F-4D97-AF65-F5344CB8AC3E}">
        <p14:creationId xmlns:p14="http://schemas.microsoft.com/office/powerpoint/2010/main" val="10139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4104" y="836712"/>
            <a:ext cx="1137336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TUDO A DEUS CONSAGRO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EM CRISTO, O VIVO ALTAR;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4104" y="260648"/>
            <a:ext cx="113733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Ó DESCE, FOGO SANTO, DO CÉU VEM TU SELAR!</a:t>
            </a:r>
          </a:p>
        </p:txBody>
      </p:sp>
    </p:spTree>
    <p:extLst>
      <p:ext uri="{BB962C8B-B14F-4D97-AF65-F5344CB8AC3E}">
        <p14:creationId xmlns:p14="http://schemas.microsoft.com/office/powerpoint/2010/main" val="1892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5765" y="920621"/>
            <a:ext cx="124300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SOU TEU, Ó JESUS CRISTO! TEU SANGUE ME COMPROU;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5765" y="188640"/>
            <a:ext cx="124300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QUERO A TUA GRAÇA, POIS DE TI SEMPRE SOU.</a:t>
            </a:r>
          </a:p>
        </p:txBody>
      </p:sp>
    </p:spTree>
    <p:extLst>
      <p:ext uri="{BB962C8B-B14F-4D97-AF65-F5344CB8AC3E}">
        <p14:creationId xmlns:p14="http://schemas.microsoft.com/office/powerpoint/2010/main" val="148586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4104" y="1052736"/>
            <a:ext cx="113733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TUDO A DEUS CONSAGRO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EM CRISTO, O VIVO ALTA;</a:t>
            </a:r>
          </a:p>
        </p:txBody>
      </p:sp>
    </p:spTree>
    <p:extLst>
      <p:ext uri="{BB962C8B-B14F-4D97-AF65-F5344CB8AC3E}">
        <p14:creationId xmlns:p14="http://schemas.microsoft.com/office/powerpoint/2010/main" val="263407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4104" y="332656"/>
            <a:ext cx="113733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Ó DESCE, FOGO SANTO, DO CÉU VEM TU SELAR!</a:t>
            </a:r>
          </a:p>
        </p:txBody>
      </p:sp>
    </p:spTree>
    <p:extLst>
      <p:ext uri="{BB962C8B-B14F-4D97-AF65-F5344CB8AC3E}">
        <p14:creationId xmlns:p14="http://schemas.microsoft.com/office/powerpoint/2010/main" val="3284547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147</Words>
  <Application>Microsoft Office PowerPoint</Application>
  <PresentationFormat>Personalizar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Tema do Office</vt:lpstr>
      <vt:lpstr>Ó DESCE, FOGO SANTO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25</cp:revision>
  <dcterms:created xsi:type="dcterms:W3CDTF">2016-06-02T18:55:02Z</dcterms:created>
  <dcterms:modified xsi:type="dcterms:W3CDTF">2018-10-04T16:58:00Z</dcterms:modified>
</cp:coreProperties>
</file>