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5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36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9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54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1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6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5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D420-F658-4EAB-B5C9-87005FA6677F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2106-498B-4E78-8BA0-D2CE933A1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3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7000" y="131763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A MÃO DO ARADO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7000" y="44656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HARPA CRISTÃ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8300" y="174536"/>
            <a:ext cx="11595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QUEM SUA MÃO AO ARADO JÁ PÔS,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CONSTANTE PRECISA SER;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SOL DECLINA E, LOGO APÓS,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VAI ESCURECER.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36436"/>
            <a:ext cx="1150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AVANTE, EM CRISTO PENSANDO,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ORAÇÃO VIGIANDO,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GOZO E AMOR TRABALHANDO,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TEU SENHOR.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5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123736"/>
            <a:ext cx="1176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DESANIMES, POR SER TUA CRUZ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MAIOR QUE A DE TEU IRMÃO;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MAIS PESADA LEVOU TEU JESUS,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CONSOLA, ENTÃO;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7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149136"/>
            <a:ext cx="1165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CRUZ VAI LEVANDO,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JESUS PERDOANDO.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ALEGREMENTE ANDANDO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O LINDO CÉU.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1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25336"/>
            <a:ext cx="1173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SÊ BOM SOLDADO DE CRISTO JESUS,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SOFRENDO AS AFLIÇÕES,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SUFOCANDO A MENSAGEM DA CRUZ,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NAS PERSEGUIÇÕES;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7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50736"/>
            <a:ext cx="118237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VAI SEU AMOR PROCLAMANDO,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NOVAS DE PAZ, SIM, LEVANDO.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AOS QUE ESTÃO AGUARDANDO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SALVAÇÃO.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6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66765"/>
            <a:ext cx="11709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QUANDO, ENFIM, TU LARGARES A CRUZ,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TE COROARÁ;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SANTO GOZO EM GLÓRIA E LUZ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CONSOLARÁ.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6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111036"/>
            <a:ext cx="11633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ESQUECERÁS TEUS LIDARES.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TRIBULAÇÕES E PESARES,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NO CÉU DESFRUTARES,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PERFEITA PAZ.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29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A MÃO DO ARADO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MÃO DO ARADO</dc:title>
  <dc:creator>Carlinhos Lemos</dc:creator>
  <cp:lastModifiedBy>Carlinhos Lemos</cp:lastModifiedBy>
  <cp:revision>1</cp:revision>
  <dcterms:created xsi:type="dcterms:W3CDTF">2021-12-21T22:32:45Z</dcterms:created>
  <dcterms:modified xsi:type="dcterms:W3CDTF">2021-12-21T22:32:51Z</dcterms:modified>
</cp:coreProperties>
</file>