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9" r:id="rId4"/>
    <p:sldId id="278" r:id="rId5"/>
    <p:sldId id="279" r:id="rId6"/>
    <p:sldId id="280" r:id="rId7"/>
    <p:sldId id="294" r:id="rId8"/>
    <p:sldId id="295" r:id="rId9"/>
    <p:sldId id="296" r:id="rId10"/>
    <p:sldId id="290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16/08/2019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tras.mus.br/laura-souguelli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15252" y="759853"/>
            <a:ext cx="7654529" cy="2270195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ABBA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LAURA SOUGUELLIS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8964E5-A99D-4A34-A5CC-6744E90AF71E}"/>
              </a:ext>
            </a:extLst>
          </p:cNvPr>
          <p:cNvSpPr/>
          <p:nvPr/>
        </p:nvSpPr>
        <p:spPr>
          <a:xfrm>
            <a:off x="0" y="155929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 A TI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346671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2AC8A16-6E50-4864-9652-E031B8A39C05}"/>
              </a:ext>
            </a:extLst>
          </p:cNvPr>
          <p:cNvSpPr/>
          <p:nvPr/>
        </p:nvSpPr>
        <p:spPr>
          <a:xfrm>
            <a:off x="0" y="504302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ESTÁS MAIS PERTO DO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 QUE A CANÇÃO EM MEUS LÁBIOS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ESTÁS MAIS PERTO DO QUE A PELE EM MEUS OSSOS</a:t>
            </a:r>
          </a:p>
        </p:txBody>
      </p:sp>
    </p:spTree>
    <p:extLst>
      <p:ext uri="{BB962C8B-B14F-4D97-AF65-F5344CB8AC3E}">
        <p14:creationId xmlns:p14="http://schemas.microsoft.com/office/powerpoint/2010/main" val="102358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737EF9-8454-40A0-822B-527A535B6E9E}"/>
              </a:ext>
            </a:extLst>
          </p:cNvPr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TEUS PENSAMENTOS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ME DEFINEM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TUDO PARA MIM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28439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737EF9-8454-40A0-822B-527A535B6E9E}"/>
              </a:ext>
            </a:extLst>
          </p:cNvPr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TEUS PENSAMENTOS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ME DEFINEM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TUDO PARA MIM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268961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8964E5-A99D-4A34-A5CC-6744E90AF71E}"/>
              </a:ext>
            </a:extLst>
          </p:cNvPr>
          <p:cNvSpPr/>
          <p:nvPr/>
        </p:nvSpPr>
        <p:spPr>
          <a:xfrm>
            <a:off x="0" y="155929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 A TI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344157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737EF9-8454-40A0-822B-527A535B6E9E}"/>
              </a:ext>
            </a:extLst>
          </p:cNvPr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TEUS PENSAMENTOS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ME DEFINEM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TUDO PARA MIM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8960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8964E5-A99D-4A34-A5CC-6744E90AF71E}"/>
              </a:ext>
            </a:extLst>
          </p:cNvPr>
          <p:cNvSpPr/>
          <p:nvPr/>
        </p:nvSpPr>
        <p:spPr>
          <a:xfrm>
            <a:off x="0" y="155929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 A TI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54849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73014"/>
            <a:ext cx="12192000" cy="251131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ÉS MAIS REAL </a:t>
            </a:r>
            <a:b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QUE O CHÃO QUE EU PISO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ÉS MAIS REAL</a:t>
            </a:r>
            <a:b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 QUE O AR EM MEUS PULMÕES</a:t>
            </a:r>
            <a:endParaRPr lang="pt-BR" sz="7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737EF9-8454-40A0-822B-527A535B6E9E}"/>
              </a:ext>
            </a:extLst>
          </p:cNvPr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TEUS PENSAMENTOS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ME DEFINEM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TUDO PARA MIM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8964E5-A99D-4A34-A5CC-6744E90AF71E}"/>
              </a:ext>
            </a:extLst>
          </p:cNvPr>
          <p:cNvSpPr/>
          <p:nvPr/>
        </p:nvSpPr>
        <p:spPr>
          <a:xfrm>
            <a:off x="0" y="140379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 TI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2AC8A16-6E50-4864-9652-E031B8A39C05}"/>
              </a:ext>
            </a:extLst>
          </p:cNvPr>
          <p:cNvSpPr/>
          <p:nvPr/>
        </p:nvSpPr>
        <p:spPr>
          <a:xfrm>
            <a:off x="0" y="504302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ESTÁS MAIS PERTO DO QUE A CANÇÃO EM MEUS LÁBIOS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ESTÁS MAIS PERTO DO QUE A PELE EM MEUS OSSOS</a:t>
            </a: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2AC8A16-6E50-4864-9652-E031B8A39C05}"/>
              </a:ext>
            </a:extLst>
          </p:cNvPr>
          <p:cNvSpPr/>
          <p:nvPr/>
        </p:nvSpPr>
        <p:spPr>
          <a:xfrm>
            <a:off x="0" y="504302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ESTÁS MAIS PERTO DO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 QUE A CANÇÃO EM MEUS LÁBIOS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ESTÁS MAIS PERTO DO QUE A PELE EM MEUS OSSOS</a:t>
            </a:r>
          </a:p>
        </p:txBody>
      </p:sp>
    </p:spTree>
    <p:extLst>
      <p:ext uri="{BB962C8B-B14F-4D97-AF65-F5344CB8AC3E}">
        <p14:creationId xmlns:p14="http://schemas.microsoft.com/office/powerpoint/2010/main" val="96596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737EF9-8454-40A0-822B-527A535B6E9E}"/>
              </a:ext>
            </a:extLst>
          </p:cNvPr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TEUS PENSAMENTOS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ME DEFINEM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TUDO PARA MIM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400019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737EF9-8454-40A0-822B-527A535B6E9E}"/>
              </a:ext>
            </a:extLst>
          </p:cNvPr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TEUS PENSAMENTOS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ME DEFINEM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TUDO PARA MIM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31728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8964E5-A99D-4A34-A5CC-6744E90AF71E}"/>
              </a:ext>
            </a:extLst>
          </p:cNvPr>
          <p:cNvSpPr/>
          <p:nvPr/>
        </p:nvSpPr>
        <p:spPr>
          <a:xfrm>
            <a:off x="0" y="155929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 A TI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ABBA, EU PERTENÇO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2850121353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96</Words>
  <Application>Microsoft Office PowerPoint</Application>
  <PresentationFormat>Widescreen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Garamond</vt:lpstr>
      <vt:lpstr>Pontuação da música 16x9</vt:lpstr>
      <vt:lpstr>           ABBA LAURA SOUGUELLIS</vt:lpstr>
      <vt:lpstr>ÉS MAIS REAL  QUE O CHÃO QUE EU PISO ÉS MAIS REAL  QUE O AR EM MEUS PULMÕES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2019-08-16T18:31:58Z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