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7" r:id="rId8"/>
    <p:sldId id="260" r:id="rId9"/>
    <p:sldId id="268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84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988245" y="0"/>
            <a:ext cx="15276196" cy="1470025"/>
          </a:xfrm>
        </p:spPr>
        <p:txBody>
          <a:bodyPr>
            <a:noAutofit/>
          </a:bodyPr>
          <a:lstStyle/>
          <a:p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         AGUARDO O 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0472" y="1196752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ADAI MINISTÉRIO DE LOUVOR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1720840"/>
            <a:ext cx="12165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VIRÁ O REI JESUS, MEU CORAÇÃO DESEJA VÊ-LO</a:t>
            </a:r>
          </a:p>
        </p:txBody>
      </p:sp>
    </p:spTree>
    <p:extLst>
      <p:ext uri="{BB962C8B-B14F-4D97-AF65-F5344CB8AC3E}">
        <p14:creationId xmlns:p14="http://schemas.microsoft.com/office/powerpoint/2010/main" val="405820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748A8E-84FF-44C5-9C76-6F63D133454B}"/>
              </a:ext>
            </a:extLst>
          </p:cNvPr>
          <p:cNvSpPr/>
          <p:nvPr/>
        </p:nvSpPr>
        <p:spPr>
          <a:xfrm>
            <a:off x="468139" y="920621"/>
            <a:ext cx="11665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EM SUA PRESENÇA PRA SEMPRE ESTAR, AGUARDO O DIA QUE ELE VEM</a:t>
            </a:r>
          </a:p>
        </p:txBody>
      </p:sp>
    </p:spTree>
    <p:extLst>
      <p:ext uri="{BB962C8B-B14F-4D97-AF65-F5344CB8AC3E}">
        <p14:creationId xmlns:p14="http://schemas.microsoft.com/office/powerpoint/2010/main" val="63476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6B59620-6663-4988-9C9B-363F0601FDFD}"/>
              </a:ext>
            </a:extLst>
          </p:cNvPr>
          <p:cNvSpPr/>
          <p:nvPr/>
        </p:nvSpPr>
        <p:spPr>
          <a:xfrm>
            <a:off x="1152215" y="920621"/>
            <a:ext cx="102971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VIRÁ O REI JESUS, MEU CORAÇÃO DESEJA VÊ-LO</a:t>
            </a:r>
          </a:p>
        </p:txBody>
      </p:sp>
    </p:spTree>
    <p:extLst>
      <p:ext uri="{BB962C8B-B14F-4D97-AF65-F5344CB8AC3E}">
        <p14:creationId xmlns:p14="http://schemas.microsoft.com/office/powerpoint/2010/main" val="86302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B60016-0641-484D-937B-DE01B679A871}"/>
              </a:ext>
            </a:extLst>
          </p:cNvPr>
          <p:cNvSpPr/>
          <p:nvPr/>
        </p:nvSpPr>
        <p:spPr>
          <a:xfrm>
            <a:off x="612155" y="188640"/>
            <a:ext cx="1119733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EM SUA PRESENÇA PRA SEMPRE ESTAR, AGUARDO O DIA QUE ELE VEM NOS BUSCA</a:t>
            </a:r>
          </a:p>
        </p:txBody>
      </p:sp>
    </p:spTree>
    <p:extLst>
      <p:ext uri="{BB962C8B-B14F-4D97-AF65-F5344CB8AC3E}">
        <p14:creationId xmlns:p14="http://schemas.microsoft.com/office/powerpoint/2010/main" val="276214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D736C17-B1FB-49C7-ACEA-02920D49800A}"/>
              </a:ext>
            </a:extLst>
          </p:cNvPr>
          <p:cNvSpPr/>
          <p:nvPr/>
        </p:nvSpPr>
        <p:spPr>
          <a:xfrm>
            <a:off x="126057" y="920621"/>
            <a:ext cx="1234945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SUA VINDA AGUARDO EU CANTANDO, MEU LAR NO CÉU</a:t>
            </a:r>
          </a:p>
        </p:txBody>
      </p:sp>
    </p:spTree>
    <p:extLst>
      <p:ext uri="{BB962C8B-B14F-4D97-AF65-F5344CB8AC3E}">
        <p14:creationId xmlns:p14="http://schemas.microsoft.com/office/powerpoint/2010/main" val="375847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D736C17-B1FB-49C7-ACEA-02920D49800A}"/>
              </a:ext>
            </a:extLst>
          </p:cNvPr>
          <p:cNvSpPr/>
          <p:nvPr/>
        </p:nvSpPr>
        <p:spPr>
          <a:xfrm>
            <a:off x="0" y="-99392"/>
            <a:ext cx="12601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SEUS PASSOS HEI DE OUVIR SOANDO LÁ ALÉM DO ESCURO VÉU</a:t>
            </a:r>
          </a:p>
        </p:txBody>
      </p:sp>
    </p:spTree>
    <p:extLst>
      <p:ext uri="{BB962C8B-B14F-4D97-AF65-F5344CB8AC3E}">
        <p14:creationId xmlns:p14="http://schemas.microsoft.com/office/powerpoint/2010/main" val="261012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3E8F25-7CDA-46FE-B48F-0B72B2DEF5D6}"/>
              </a:ext>
            </a:extLst>
          </p:cNvPr>
          <p:cNvSpPr/>
          <p:nvPr/>
        </p:nvSpPr>
        <p:spPr>
          <a:xfrm>
            <a:off x="21759" y="836712"/>
            <a:ext cx="1257981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PASSARINHOS, BELAS FLORES, QUEREM ME ENCANTAR</a:t>
            </a:r>
          </a:p>
          <a:p>
            <a:pPr algn="ctr"/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4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3E8F25-7CDA-46FE-B48F-0B72B2DEF5D6}"/>
              </a:ext>
            </a:extLst>
          </p:cNvPr>
          <p:cNvSpPr/>
          <p:nvPr/>
        </p:nvSpPr>
        <p:spPr>
          <a:xfrm>
            <a:off x="-71921" y="-819472"/>
            <a:ext cx="1274541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SÃO VÃOS TERRESTRES ESPLENDORES, MAS CONTEMPLO O MEU LAR</a:t>
            </a:r>
          </a:p>
        </p:txBody>
      </p:sp>
    </p:spTree>
    <p:extLst>
      <p:ext uri="{BB962C8B-B14F-4D97-AF65-F5344CB8AC3E}">
        <p14:creationId xmlns:p14="http://schemas.microsoft.com/office/powerpoint/2010/main" val="362436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7F3E102-6C66-4C64-8ACF-9F0DE9B433CA}"/>
              </a:ext>
            </a:extLst>
          </p:cNvPr>
          <p:cNvSpPr/>
          <p:nvPr/>
        </p:nvSpPr>
        <p:spPr>
          <a:xfrm>
            <a:off x="540147" y="1412776"/>
            <a:ext cx="115212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VIRÁ O REI JESUS, MEU CORAÇÃO DESEJA VÊ-LO</a:t>
            </a:r>
          </a:p>
          <a:p>
            <a:pPr algn="ctr"/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2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7F3E102-6C66-4C64-8ACF-9F0DE9B433CA}"/>
              </a:ext>
            </a:extLst>
          </p:cNvPr>
          <p:cNvSpPr/>
          <p:nvPr/>
        </p:nvSpPr>
        <p:spPr>
          <a:xfrm>
            <a:off x="540147" y="-315416"/>
            <a:ext cx="1152127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EM SUA PRESENÇA PRA SEMPRE ESTAR, AGUARDO O DIA QUE ELE VEM</a:t>
            </a:r>
          </a:p>
        </p:txBody>
      </p:sp>
    </p:spTree>
    <p:extLst>
      <p:ext uri="{BB962C8B-B14F-4D97-AF65-F5344CB8AC3E}">
        <p14:creationId xmlns:p14="http://schemas.microsoft.com/office/powerpoint/2010/main" val="41152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0073" y="920621"/>
            <a:ext cx="1206142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AGUARDO O DIA QUE VEREI NO CÉU A LUZ MAIS FORTE QUE O SOL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2506B3-7D14-44B9-BD4D-28582949CE65}"/>
              </a:ext>
            </a:extLst>
          </p:cNvPr>
          <p:cNvSpPr/>
          <p:nvPr/>
        </p:nvSpPr>
        <p:spPr>
          <a:xfrm>
            <a:off x="-395957" y="1536174"/>
            <a:ext cx="133934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VIRÁ O REI JESUS, MEU CORAÇÃO DESEJA VÊ-LO</a:t>
            </a:r>
          </a:p>
        </p:txBody>
      </p:sp>
    </p:spTree>
    <p:extLst>
      <p:ext uri="{BB962C8B-B14F-4D97-AF65-F5344CB8AC3E}">
        <p14:creationId xmlns:p14="http://schemas.microsoft.com/office/powerpoint/2010/main" val="269326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BECB92-A0D5-42E5-BC9B-24CD3CA04407}"/>
              </a:ext>
            </a:extLst>
          </p:cNvPr>
          <p:cNvSpPr/>
          <p:nvPr/>
        </p:nvSpPr>
        <p:spPr>
          <a:xfrm>
            <a:off x="648159" y="116632"/>
            <a:ext cx="1130525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EM SUA PRESENÇA PRA SEMPRE ESTAR, AGUARDO O DIA QUE ELE VEM NOS BUSCAR</a:t>
            </a:r>
          </a:p>
        </p:txBody>
      </p:sp>
    </p:spTree>
    <p:extLst>
      <p:ext uri="{BB962C8B-B14F-4D97-AF65-F5344CB8AC3E}">
        <p14:creationId xmlns:p14="http://schemas.microsoft.com/office/powerpoint/2010/main" val="253732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0073" y="-171400"/>
            <a:ext cx="1206142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CÉU SE ABRIR E VER DESCER JESUS EM MAJESTADE FORÇA E PODER</a:t>
            </a:r>
          </a:p>
        </p:txBody>
      </p:sp>
    </p:spTree>
    <p:extLst>
      <p:ext uri="{BB962C8B-B14F-4D97-AF65-F5344CB8AC3E}">
        <p14:creationId xmlns:p14="http://schemas.microsoft.com/office/powerpoint/2010/main" val="27135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920621"/>
            <a:ext cx="12106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TRISTEZA E CHORO NÃO EXISTIRÃO, SOFRER E MORTE LÁ NÃO ENTRARÃO</a:t>
            </a:r>
          </a:p>
        </p:txBody>
      </p:sp>
    </p:spTree>
    <p:extLst>
      <p:ext uri="{BB962C8B-B14F-4D97-AF65-F5344CB8AC3E}">
        <p14:creationId xmlns:p14="http://schemas.microsoft.com/office/powerpoint/2010/main" val="5173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199173" y="920621"/>
            <a:ext cx="129999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NA ETERNIDADE COM MEU SALVADOR PRA SEMPRE ADORAREI AO MEU SENHO</a:t>
            </a:r>
          </a:p>
        </p:txBody>
      </p:sp>
    </p:spTree>
    <p:extLst>
      <p:ext uri="{BB962C8B-B14F-4D97-AF65-F5344CB8AC3E}">
        <p14:creationId xmlns:p14="http://schemas.microsoft.com/office/powerpoint/2010/main" val="13594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1536174"/>
            <a:ext cx="12106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VIRÁ O REI JESUS, MEU CORAÇÃO DESEJA VÊ-LO</a:t>
            </a:r>
          </a:p>
        </p:txBody>
      </p:sp>
    </p:spTree>
    <p:extLst>
      <p:ext uri="{BB962C8B-B14F-4D97-AF65-F5344CB8AC3E}">
        <p14:creationId xmlns:p14="http://schemas.microsoft.com/office/powerpoint/2010/main" val="366495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-603448"/>
            <a:ext cx="1210679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EM SUA PRESENÇA PRA SEMPRE ESTAR, AGUARDO O DIA QUE ELE VEM NOS BUSCAR</a:t>
            </a:r>
          </a:p>
        </p:txBody>
      </p:sp>
    </p:spTree>
    <p:extLst>
      <p:ext uri="{BB962C8B-B14F-4D97-AF65-F5344CB8AC3E}">
        <p14:creationId xmlns:p14="http://schemas.microsoft.com/office/powerpoint/2010/main" val="316887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8917" y="1052736"/>
            <a:ext cx="125037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JUNTO AOS SANTOS ME UNIREI, LOUVOR ETERNO ALI ENTOAREI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60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8917" y="-315416"/>
            <a:ext cx="125037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TUA LUZ A TUDO ILUMINARÁ, PRA SEMPRE OH DEUS ENTÃO GOVERNARÁS</a:t>
            </a:r>
          </a:p>
        </p:txBody>
      </p:sp>
    </p:spTree>
    <p:extLst>
      <p:ext uri="{BB962C8B-B14F-4D97-AF65-F5344CB8AC3E}">
        <p14:creationId xmlns:p14="http://schemas.microsoft.com/office/powerpoint/2010/main" val="3372586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237</Words>
  <Application>Microsoft Office PowerPoint</Application>
  <PresentationFormat>Personalizar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Tema do Office</vt:lpstr>
      <vt:lpstr>                                 AGUARDO O DIA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João Paulo Mota Silva</cp:lastModifiedBy>
  <cp:revision>31</cp:revision>
  <dcterms:created xsi:type="dcterms:W3CDTF">2016-06-02T18:55:02Z</dcterms:created>
  <dcterms:modified xsi:type="dcterms:W3CDTF">2019-09-13T22:51:18Z</dcterms:modified>
</cp:coreProperties>
</file>