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1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6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9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1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0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8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0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1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C718-AA1E-4A8F-9698-4447158A2D2D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271A-8A22-46FC-9962-D9D53164C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48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1549" y="163718"/>
            <a:ext cx="9478296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AONDE ESTA DEUS ?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13200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ELI SOARES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7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568" y="144629"/>
            <a:ext cx="1143491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CORAÇÃO DE PEDRA, ALMA CHEIA DE ORGULHO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CAMINHO SEM DIREÇÃO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CASA ABANDONADA, MUNDO TÃO VAZIO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FALTA EM NÓS É O AMOR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382"/>
            <a:ext cx="119756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PERDÃO NÃO TEM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AMOR, AONDE ESTÁ DEUS?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LÁ FORA, E A ALMA CHORA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5303" y="303642"/>
            <a:ext cx="114054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CASA ABANDONADA, MUNDO TÃO VAZIO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FALTA EM NÓS É O AMOR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10" y="192095"/>
            <a:ext cx="116118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PERDÃO NÃO TEM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NÃO TEM AMOR, AONDE ESTÁ DEUS?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LÁ FORA, E A ALMA CHORA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1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08" y="203623"/>
            <a:ext cx="111546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NÃO CONSIGO ESTENDER A MÃO AO MEU IRMÃO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NÃO CONSIGO FAZER O BEM SEM OLHAR A QUEM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3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819" y="168362"/>
            <a:ext cx="117298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EU NÃO CONSIGO NEM PERDOAR QUEM ME OFENDEU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ESTÁ LÁ FORA E A ALMA CHORA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6210" y="2624902"/>
            <a:ext cx="11714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AONDE ESTÁ DEUS?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13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AONDE ESTA DEUS 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ESTA DEUS ?</dc:title>
  <dc:creator>Carlos</dc:creator>
  <cp:lastModifiedBy>Carlos</cp:lastModifiedBy>
  <cp:revision>2</cp:revision>
  <dcterms:created xsi:type="dcterms:W3CDTF">2022-04-30T23:52:31Z</dcterms:created>
  <dcterms:modified xsi:type="dcterms:W3CDTF">2022-04-30T23:56:33Z</dcterms:modified>
</cp:coreProperties>
</file>