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6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9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47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3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9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4873" y="1121265"/>
            <a:ext cx="8987987" cy="1769138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  <a:t>AOS PÉS DA CRUZ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KLEBER LUCAS</a:t>
            </a:r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1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685175"/>
            <a:ext cx="11993216" cy="674946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REGAR A MINHA FÉ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CONSOLAR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286535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970756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QUE CHORA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CLAMANDO EM NOME DE JESUS</a:t>
            </a:r>
          </a:p>
        </p:txBody>
      </p:sp>
    </p:spTree>
    <p:extLst>
      <p:ext uri="{BB962C8B-B14F-4D97-AF65-F5344CB8AC3E}">
        <p14:creationId xmlns:p14="http://schemas.microsoft.com/office/powerpoint/2010/main" val="273619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1138181"/>
            <a:ext cx="12032973" cy="491648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ALCANÇARÁ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MISERICÓRDIA, GRAÇA E LUZ</a:t>
            </a:r>
          </a:p>
        </p:txBody>
      </p:sp>
    </p:spTree>
    <p:extLst>
      <p:ext uri="{BB962C8B-B14F-4D97-AF65-F5344CB8AC3E}">
        <p14:creationId xmlns:p14="http://schemas.microsoft.com/office/powerpoint/2010/main" val="212086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" y="3276600"/>
            <a:ext cx="12019722" cy="293283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GRANDE AMOR NÃO CESSA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ETERNO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TEM FIM</a:t>
            </a:r>
          </a:p>
        </p:txBody>
      </p:sp>
    </p:spTree>
    <p:extLst>
      <p:ext uri="{BB962C8B-B14F-4D97-AF65-F5344CB8AC3E}">
        <p14:creationId xmlns:p14="http://schemas.microsoft.com/office/powerpoint/2010/main" val="394330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15896"/>
            <a:ext cx="12105861" cy="339355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ÉS TU,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QUÃO GRANDE ÉS PRA MIM</a:t>
            </a:r>
          </a:p>
        </p:txBody>
      </p:sp>
    </p:spTree>
    <p:extLst>
      <p:ext uri="{BB962C8B-B14F-4D97-AF65-F5344CB8AC3E}">
        <p14:creationId xmlns:p14="http://schemas.microsoft.com/office/powerpoint/2010/main" val="107296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1696004"/>
            <a:ext cx="11993216" cy="449122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GRAÇA É O MEU REFÚGIO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DESCANSO NO TEU PODER</a:t>
            </a:r>
          </a:p>
        </p:txBody>
      </p:sp>
    </p:spTree>
    <p:extLst>
      <p:ext uri="{BB962C8B-B14F-4D97-AF65-F5344CB8AC3E}">
        <p14:creationId xmlns:p14="http://schemas.microsoft.com/office/powerpoint/2010/main" val="195539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1183387"/>
            <a:ext cx="11993216" cy="449122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ÉS,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ÉS PRA MIM</a:t>
            </a:r>
          </a:p>
        </p:txBody>
      </p:sp>
    </p:spTree>
    <p:extLst>
      <p:ext uri="{BB962C8B-B14F-4D97-AF65-F5344CB8AC3E}">
        <p14:creationId xmlns:p14="http://schemas.microsoft.com/office/powerpoint/2010/main" val="296378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99626" y="744946"/>
            <a:ext cx="14391251" cy="63624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OH, DEUS ESTÁ O MEU CORAÇÃO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465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24376" y="1168682"/>
            <a:ext cx="13040752" cy="582786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DO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10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348" y="885513"/>
            <a:ext cx="11803304" cy="567940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CONTINUO OLHANDO PARA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ASSIM EU SEI QUE POSSO PROSSEGUIR</a:t>
            </a:r>
          </a:p>
        </p:txBody>
      </p:sp>
    </p:spTree>
    <p:extLst>
      <p:ext uri="{BB962C8B-B14F-4D97-AF65-F5344CB8AC3E}">
        <p14:creationId xmlns:p14="http://schemas.microsoft.com/office/powerpoint/2010/main" val="42192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85280"/>
            <a:ext cx="12191999" cy="546529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JESUS MARAVILHOSO ÉS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MINHA INSPIRAÇÃO A PROSSEGUIR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3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-692556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EU CHORAR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MINHAS LÁGRIMAS SERÃO</a:t>
            </a:r>
          </a:p>
        </p:txBody>
      </p:sp>
    </p:spTree>
    <p:extLst>
      <p:ext uri="{BB962C8B-B14F-4D97-AF65-F5344CB8AC3E}">
        <p14:creationId xmlns:p14="http://schemas.microsoft.com/office/powerpoint/2010/main" val="343785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46220"/>
            <a:ext cx="11993216" cy="485549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REGAR A MINHA FÉ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CONSOLAR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82252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970756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QUE CHORA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CLAMANDO EM NOME DE JESUS</a:t>
            </a:r>
          </a:p>
        </p:txBody>
      </p:sp>
    </p:spTree>
    <p:extLst>
      <p:ext uri="{BB962C8B-B14F-4D97-AF65-F5344CB8AC3E}">
        <p14:creationId xmlns:p14="http://schemas.microsoft.com/office/powerpoint/2010/main" val="400355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1095447"/>
            <a:ext cx="12032973" cy="491648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ALCANÇARÁ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MISERICÓRDIA, GRAÇA E LUZ</a:t>
            </a:r>
          </a:p>
        </p:txBody>
      </p:sp>
    </p:spTree>
    <p:extLst>
      <p:ext uri="{BB962C8B-B14F-4D97-AF65-F5344CB8AC3E}">
        <p14:creationId xmlns:p14="http://schemas.microsoft.com/office/powerpoint/2010/main" val="100161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-731193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EU CHORAR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MINHAS LÁGRIMAS SERÃO</a:t>
            </a:r>
          </a:p>
        </p:txBody>
      </p:sp>
    </p:spTree>
    <p:extLst>
      <p:ext uri="{BB962C8B-B14F-4D97-AF65-F5344CB8AC3E}">
        <p14:creationId xmlns:p14="http://schemas.microsoft.com/office/powerpoint/2010/main" val="377214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84" y="653522"/>
            <a:ext cx="11993216" cy="555095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REGAR A MINHA FÉ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CONSOLAR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434903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970756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QUE CHORA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CLAMANDO EM NOME DE JESUS</a:t>
            </a:r>
          </a:p>
        </p:txBody>
      </p:sp>
    </p:spTree>
    <p:extLst>
      <p:ext uri="{BB962C8B-B14F-4D97-AF65-F5344CB8AC3E}">
        <p14:creationId xmlns:p14="http://schemas.microsoft.com/office/powerpoint/2010/main" val="1606199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1073787"/>
            <a:ext cx="12032973" cy="491648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ALCANÇARÁ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MISERICÓRDIA, GRAÇA E LUZ</a:t>
            </a:r>
          </a:p>
        </p:txBody>
      </p:sp>
    </p:spTree>
    <p:extLst>
      <p:ext uri="{BB962C8B-B14F-4D97-AF65-F5344CB8AC3E}">
        <p14:creationId xmlns:p14="http://schemas.microsoft.com/office/powerpoint/2010/main" val="15622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17452"/>
            <a:ext cx="12192000" cy="542309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TUDO NÃO VAI BEM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CONTINUO OLHANDO PARA TI</a:t>
            </a:r>
          </a:p>
        </p:txBody>
      </p:sp>
    </p:spTree>
    <p:extLst>
      <p:ext uri="{BB962C8B-B14F-4D97-AF65-F5344CB8AC3E}">
        <p14:creationId xmlns:p14="http://schemas.microsoft.com/office/powerpoint/2010/main" val="34621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54657"/>
            <a:ext cx="12192000" cy="527471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SEI QUE TU TENS O MELHOR PRA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SEGREDO NO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286141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29333"/>
            <a:ext cx="12191999" cy="497929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DÁ-ME FORÇAS PRA CONTINUAR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GUARDANDO A PROMESSA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ORAÇÃO</a:t>
            </a:r>
          </a:p>
        </p:txBody>
      </p:sp>
    </p:spTree>
    <p:extLst>
      <p:ext uri="{BB962C8B-B14F-4D97-AF65-F5344CB8AC3E}">
        <p14:creationId xmlns:p14="http://schemas.microsoft.com/office/powerpoint/2010/main" val="268424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791779"/>
            <a:ext cx="12192000" cy="63624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OH DEUS ESTÁ O MEU CORAÇÃO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404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24376" y="1154828"/>
            <a:ext cx="13040752" cy="582786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DO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3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348" y="1001421"/>
            <a:ext cx="11803304" cy="567940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CONTINUO OLHANDO PARA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ASSIM EU SEI QUE POSSO PROSSEGUIR</a:t>
            </a:r>
          </a:p>
        </p:txBody>
      </p:sp>
    </p:spTree>
    <p:extLst>
      <p:ext uri="{BB962C8B-B14F-4D97-AF65-F5344CB8AC3E}">
        <p14:creationId xmlns:p14="http://schemas.microsoft.com/office/powerpoint/2010/main" val="120959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-728656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EU CHORAR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MINHAS LÁGRIMAS SERÃO</a:t>
            </a:r>
          </a:p>
        </p:txBody>
      </p:sp>
    </p:spTree>
    <p:extLst>
      <p:ext uri="{BB962C8B-B14F-4D97-AF65-F5344CB8AC3E}">
        <p14:creationId xmlns:p14="http://schemas.microsoft.com/office/powerpoint/2010/main" val="400660470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336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Century Gothic</vt:lpstr>
      <vt:lpstr>Wingdings 3</vt:lpstr>
      <vt:lpstr>Cacho</vt:lpstr>
      <vt:lpstr>AOS PÉS DA CRUZ KLEBER LUCAS</vt:lpstr>
      <vt:lpstr>MEU JESUS MARAVILHOSO ÉS MINHA INSPIRAÇÃO A PROSSEGUIR </vt:lpstr>
      <vt:lpstr> E MESMO QUANDO TUDO NÃO VAI BEM EU CONTINUO OLHANDO PARA TI</vt:lpstr>
      <vt:lpstr> POIS SEI QUE TU TENS O MELHOR PRA MIM HÁ UM SEGREDO NO TEU CORAÇÃO</vt:lpstr>
      <vt:lpstr> OH! DÁ-ME FORÇAS PRA CONTINUAR GUARDANDO A PROMESSA  EM ORAÇÃO</vt:lpstr>
      <vt:lpstr>FIRME, OH DEUS ESTÁ O MEU CORAÇÃO </vt:lpstr>
      <vt:lpstr> FIRME NAS PROMESSAS DO SENHOR </vt:lpstr>
      <vt:lpstr> EU CONTINUO OLHANDO PARA TI E ASSIM EU SEI QUE POSSO PROSSEGUIR</vt:lpstr>
      <vt:lpstr>E MESMO QUANDO EU CHORAR AS MINHAS LÁGRIMAS SERÃO</vt:lpstr>
      <vt:lpstr> PARA REGAR A MINHA FÉ E CONSOLAR MEU CORAÇÃO</vt:lpstr>
      <vt:lpstr>POIS O QUE CHORA AOS PÉS DA CRUZ CLAMANDO EM NOME DE JESUS</vt:lpstr>
      <vt:lpstr> ALCANÇARÁ DE TI SENHOR MISERICÓRDIA, GRAÇA E LUZ</vt:lpstr>
      <vt:lpstr>       TEU GRANDE AMOR NÃO CESSA ETERNO  NÃO TEM FIM</vt:lpstr>
      <vt:lpstr>        QUÃO GRANDE ÉS TU, SENHOR  QUÃO GRANDE ÉS PRA MIM</vt:lpstr>
      <vt:lpstr>        TUA GRAÇA É O MEU REFÚGIO DESCANSO NO TEU PODER</vt:lpstr>
      <vt:lpstr>         MARAVILHOSO ÉS,  MARAVILHOSO ÉS PRA MIM</vt:lpstr>
      <vt:lpstr>FIRME, OH, DEUS ESTÁ O MEU CORAÇÃO </vt:lpstr>
      <vt:lpstr> FIRME NAS PROMESSAS DO SENHOR </vt:lpstr>
      <vt:lpstr> EU CONTINUO OLHANDO PARA TI E ASSIM EU SEI QUE POSSO PROSSEGUIR</vt:lpstr>
      <vt:lpstr>E MESMO QUANDO EU CHORAR AS MINHAS LÁGRIMAS SERÃO</vt:lpstr>
      <vt:lpstr> PARA REGAR A MINHA FÉ E CONSOLAR MEU CORAÇÃO</vt:lpstr>
      <vt:lpstr>POIS O QUE CHORA AOS PÉS DA CRUZ CLAMANDO EM NOME DE JESUS</vt:lpstr>
      <vt:lpstr> ALCANÇARÁ DE TI SENHOR MISERICÓRDIA, GRAÇA E LUZ</vt:lpstr>
      <vt:lpstr>E MESMO QUANDO EU CHORAR AS MINHAS LÁGRIMAS SERÃO</vt:lpstr>
      <vt:lpstr> PARA REGAR A MINHA FÉ E CONSOLAR MEU CORAÇÃO</vt:lpstr>
      <vt:lpstr>POIS O QUE CHORA AOS PÉS DA CRUZ CLAMANDO EM NOME DE JESUS</vt:lpstr>
      <vt:lpstr> ALCANÇARÁ DE TI SENHOR MISERICÓRDIA, GRAÇA E LUZ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Pastor Marcio</dc:creator>
  <cp:lastModifiedBy>João Paulo Mota Silva</cp:lastModifiedBy>
  <cp:revision>21</cp:revision>
  <dcterms:created xsi:type="dcterms:W3CDTF">2015-05-21T22:44:58Z</dcterms:created>
  <dcterms:modified xsi:type="dcterms:W3CDTF">2019-11-24T19:29:19Z</dcterms:modified>
</cp:coreProperties>
</file>