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6" r:id="rId4"/>
    <p:sldId id="257" r:id="rId5"/>
    <p:sldId id="273" r:id="rId6"/>
    <p:sldId id="258" r:id="rId7"/>
    <p:sldId id="267" r:id="rId8"/>
    <p:sldId id="274" r:id="rId9"/>
    <p:sldId id="275" r:id="rId10"/>
    <p:sldId id="260" r:id="rId11"/>
    <p:sldId id="271" r:id="rId12"/>
    <p:sldId id="270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3EE-AFFC-462C-9763-8B670CD69101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CED9-9CDB-4C42-BBF6-8D227D09FD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3EE-AFFC-462C-9763-8B670CD69101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CED9-9CDB-4C42-BBF6-8D227D09FD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3EE-AFFC-462C-9763-8B670CD69101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CED9-9CDB-4C42-BBF6-8D227D09FD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3EE-AFFC-462C-9763-8B670CD69101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CED9-9CDB-4C42-BBF6-8D227D09FD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3EE-AFFC-462C-9763-8B670CD69101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CED9-9CDB-4C42-BBF6-8D227D09FD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3EE-AFFC-462C-9763-8B670CD69101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CED9-9CDB-4C42-BBF6-8D227D09FD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3EE-AFFC-462C-9763-8B670CD69101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CED9-9CDB-4C42-BBF6-8D227D09FD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3EE-AFFC-462C-9763-8B670CD69101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CED9-9CDB-4C42-BBF6-8D227D09FD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3EE-AFFC-462C-9763-8B670CD69101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CED9-9CDB-4C42-BBF6-8D227D09FD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3EE-AFFC-462C-9763-8B670CD69101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CED9-9CDB-4C42-BBF6-8D227D09FD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03EE-AFFC-462C-9763-8B670CD69101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CED9-9CDB-4C42-BBF6-8D227D09FD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03EE-AFFC-462C-9763-8B670CD69101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CED9-9CDB-4C42-BBF6-8D227D09FDE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19736" y="116632"/>
            <a:ext cx="8229600" cy="1786210"/>
          </a:xfrm>
        </p:spPr>
        <p:txBody>
          <a:bodyPr>
            <a:normAutofit/>
          </a:bodyPr>
          <a:lstStyle/>
          <a:p>
            <a:pPr algn="r"/>
            <a:r>
              <a:rPr lang="pt-BR" sz="6000" b="1" dirty="0">
                <a:latin typeface="Arial Black" panose="020B0A04020102090204" pitchFamily="34" charset="0"/>
              </a:rPr>
              <a:t>APAIXONADO</a:t>
            </a:r>
            <a:br>
              <a:rPr lang="pt-BR" b="1" dirty="0">
                <a:latin typeface="Arial Black" panose="020B0A04020102090204" pitchFamily="34" charset="0"/>
              </a:rPr>
            </a:br>
            <a:r>
              <a:rPr lang="pt-BR" sz="4000" b="1" dirty="0">
                <a:latin typeface="Arial Black" panose="020B0A04020102090204" pitchFamily="34" charset="0"/>
              </a:rPr>
              <a:t>ALINE BARROS</a:t>
            </a:r>
            <a:endParaRPr lang="pt-BR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1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472" y="764704"/>
            <a:ext cx="11391056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b="1" dirty="0">
                <a:latin typeface="Arial Black" panose="020B0A04020102090204" pitchFamily="34" charset="0"/>
              </a:rPr>
              <a:t>VOCÊ MUDOU O MEU CAMINHO, E HOJE TE ENCONTREI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E EU NÃO VIVO MAIS SOZINHO</a:t>
            </a:r>
            <a:br>
              <a:rPr lang="pt-BR" sz="7200" b="1" dirty="0">
                <a:latin typeface="Arial Black" panose="020B0A04020102090204" pitchFamily="34" charset="0"/>
              </a:rPr>
            </a:br>
            <a:endParaRPr lang="pt-BR" sz="7200" b="1" dirty="0">
              <a:latin typeface="Arial Black" panose="020B0A0402010209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472" y="332656"/>
            <a:ext cx="11391056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MAS VINTE E QUATRO HORAS, E AINDA ASSIM É MUITO POUCO</a:t>
            </a:r>
          </a:p>
        </p:txBody>
      </p:sp>
    </p:spTree>
    <p:extLst>
      <p:ext uri="{BB962C8B-B14F-4D97-AF65-F5344CB8AC3E}">
        <p14:creationId xmlns:p14="http://schemas.microsoft.com/office/powerpoint/2010/main" val="415285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-747464"/>
            <a:ext cx="12192000" cy="67413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7200" b="1" dirty="0">
              <a:latin typeface="Arial Black" panose="020B0A04020102090204" pitchFamily="34" charset="0"/>
            </a:endParaRPr>
          </a:p>
          <a:p>
            <a:pPr marL="0" indent="0" algn="ctr">
              <a:buNone/>
            </a:pPr>
            <a:r>
              <a:rPr lang="pt-BR" sz="7200" b="1" dirty="0">
                <a:latin typeface="Arial Black" panose="020B0A04020102090204" pitchFamily="34" charset="0"/>
              </a:rPr>
              <a:t>VOCÊ PLANTOU EM MIM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A SEMENTE DA ETERNIDADE PRA TE ADORAR</a:t>
            </a:r>
          </a:p>
        </p:txBody>
      </p:sp>
    </p:spTree>
    <p:extLst>
      <p:ext uri="{BB962C8B-B14F-4D97-AF65-F5344CB8AC3E}">
        <p14:creationId xmlns:p14="http://schemas.microsoft.com/office/powerpoint/2010/main" val="256813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512" y="764704"/>
            <a:ext cx="10670976" cy="478112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b="1" dirty="0">
                <a:latin typeface="Arial Black" panose="020B0A04020102090204" pitchFamily="34" charset="0"/>
              </a:rPr>
              <a:t>APAIXONADO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APAIXONADO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APAIXONADO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POR VOCÊ SENHOR ESTOU.</a:t>
            </a:r>
          </a:p>
          <a:p>
            <a:pPr algn="ctr">
              <a:buNone/>
            </a:pPr>
            <a:endParaRPr lang="pt-BR" sz="72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6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12712" y="1052736"/>
            <a:ext cx="12817424" cy="54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VOCÊ MUDOU MEU JEITO DE PENSAR</a:t>
            </a:r>
            <a:b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VOCÊ MUDOU MEU JEITO DE AGIR</a:t>
            </a:r>
            <a:b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90204" pitchFamily="34" charset="0"/>
            </a:endParaRPr>
          </a:p>
          <a:p>
            <a:pPr marL="0" indent="0" algn="ctr">
              <a:buNone/>
            </a:pPr>
            <a:b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1676" y="-747464"/>
            <a:ext cx="11928648" cy="41764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b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ME DEU SENTIDO VOCÊ ESTÁ COMIGO</a:t>
            </a:r>
            <a:b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  <a:t>VINTE E QUATRO HORAS,E AINDA ASSIM É MUITO POUCO</a:t>
            </a:r>
          </a:p>
          <a:p>
            <a:pPr marL="0" indent="0" algn="ctr">
              <a:buNone/>
            </a:pPr>
            <a:br>
              <a:rPr lang="pt-BR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2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9740" y="-747464"/>
            <a:ext cx="9652520" cy="49108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7200" b="1" dirty="0">
              <a:latin typeface="Arial Black" panose="020B0A04020102090204" pitchFamily="34" charset="0"/>
            </a:endParaRPr>
          </a:p>
          <a:p>
            <a:pPr algn="ctr">
              <a:buNone/>
            </a:pPr>
            <a:r>
              <a:rPr lang="pt-BR" sz="7200" b="1" dirty="0">
                <a:latin typeface="Arial Black" panose="020B0A04020102090204" pitchFamily="34" charset="0"/>
              </a:rPr>
              <a:t>VOCÊ PLANTOU EM MIM</a:t>
            </a:r>
          </a:p>
          <a:p>
            <a:pPr algn="ctr">
              <a:buNone/>
            </a:pPr>
            <a:r>
              <a:rPr lang="pt-BR" sz="7200" b="1" dirty="0">
                <a:latin typeface="Arial Black" panose="020B0A04020102090204" pitchFamily="34" charset="0"/>
              </a:rPr>
              <a:t>A SEMENTE DA ETERNIDADE PRA TE ADORAR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9944" y="692696"/>
            <a:ext cx="10952112" cy="49108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b="1" dirty="0">
                <a:latin typeface="Arial Black" panose="020B0A04020102090204" pitchFamily="34" charset="0"/>
              </a:rPr>
              <a:t>APAIXONADO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APAIXONADO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APAIXONADO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POR VOCÊ SENHOR ESTOU.</a:t>
            </a:r>
          </a:p>
          <a:p>
            <a:pPr algn="ctr">
              <a:buNone/>
            </a:pPr>
            <a:endParaRPr lang="pt-BR" sz="72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9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336" y="1196752"/>
            <a:ext cx="12192000" cy="67413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b="1" dirty="0">
                <a:latin typeface="Arial Black" panose="020B0A04020102090204" pitchFamily="34" charset="0"/>
              </a:rPr>
              <a:t>VOCÊ MORREU POR MIM NAQUELA CRUZ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SUA VERGONHA FOI EM MEU FAVOR</a:t>
            </a:r>
            <a:br>
              <a:rPr lang="pt-BR" sz="7200" b="1" dirty="0">
                <a:latin typeface="Arial Black" panose="020B0A04020102090204" pitchFamily="34" charset="0"/>
              </a:rPr>
            </a:br>
            <a:endParaRPr lang="pt-BR" sz="7200" b="1" dirty="0">
              <a:latin typeface="Arial Black" panose="020B0A040201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843" y="-891480"/>
            <a:ext cx="12004314" cy="71734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E HOJE VIVO PRO MEU SENHOR E CRISTO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VINTE E QUATRO HORAS, E AINDA ASSIM É MUITO POUCO</a:t>
            </a:r>
          </a:p>
          <a:p>
            <a:pPr marL="0" indent="0" algn="ctr">
              <a:buNone/>
            </a:pPr>
            <a:endParaRPr lang="pt-BR" sz="72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73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9740" y="-747464"/>
            <a:ext cx="9652520" cy="49108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7200" b="1" dirty="0">
              <a:latin typeface="Arial Black" panose="020B0A04020102090204" pitchFamily="34" charset="0"/>
            </a:endParaRPr>
          </a:p>
          <a:p>
            <a:pPr algn="ctr">
              <a:buNone/>
            </a:pPr>
            <a:r>
              <a:rPr lang="pt-BR" sz="7200" b="1" dirty="0">
                <a:latin typeface="Arial Black" panose="020B0A04020102090204" pitchFamily="34" charset="0"/>
              </a:rPr>
              <a:t>VOCÊ PLANTOU EM MIM</a:t>
            </a:r>
          </a:p>
          <a:p>
            <a:pPr algn="ctr">
              <a:buNone/>
            </a:pPr>
            <a:r>
              <a:rPr lang="pt-BR" sz="7200" b="1" dirty="0">
                <a:latin typeface="Arial Black" panose="020B0A04020102090204" pitchFamily="34" charset="0"/>
              </a:rPr>
              <a:t>A SEMENTE DA ETERNIDADE PRA TE ADORAR</a:t>
            </a:r>
          </a:p>
        </p:txBody>
      </p:sp>
    </p:spTree>
    <p:extLst>
      <p:ext uri="{BB962C8B-B14F-4D97-AF65-F5344CB8AC3E}">
        <p14:creationId xmlns:p14="http://schemas.microsoft.com/office/powerpoint/2010/main" val="342257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9944" y="973578"/>
            <a:ext cx="10952112" cy="49108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b="1" dirty="0">
                <a:latin typeface="Arial Black" panose="020B0A04020102090204" pitchFamily="34" charset="0"/>
              </a:rPr>
              <a:t>APAIXONADO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APAIXONADO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APAIXONADO</a:t>
            </a:r>
            <a:br>
              <a:rPr lang="pt-BR" sz="7200" b="1" dirty="0">
                <a:latin typeface="Arial Black" panose="020B0A04020102090204" pitchFamily="34" charset="0"/>
              </a:rPr>
            </a:br>
            <a:r>
              <a:rPr lang="pt-BR" sz="7200" b="1" dirty="0">
                <a:latin typeface="Arial Black" panose="020B0A04020102090204" pitchFamily="34" charset="0"/>
              </a:rPr>
              <a:t>POR VOCÊ SENHOR ESTOU.</a:t>
            </a:r>
          </a:p>
          <a:p>
            <a:pPr algn="ctr">
              <a:buNone/>
            </a:pPr>
            <a:endParaRPr lang="pt-BR" sz="72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56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Tema do Office</vt:lpstr>
      <vt:lpstr>APAIXONADO ALINE BARROS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APAIXONADO</dc:title>
  <dc:creator>Carolina</dc:creator>
  <cp:lastModifiedBy>GARDÊNIA</cp:lastModifiedBy>
  <cp:revision>10</cp:revision>
  <dcterms:created xsi:type="dcterms:W3CDTF">2009-11-15T18:08:09Z</dcterms:created>
  <dcterms:modified xsi:type="dcterms:W3CDTF">2019-03-08T21:50:55Z</dcterms:modified>
</cp:coreProperties>
</file>