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7102" y="548640"/>
            <a:ext cx="9533206" cy="1318767"/>
          </a:xfrm>
        </p:spPr>
        <p:txBody>
          <a:bodyPr/>
          <a:lstStyle/>
          <a:p>
            <a:pPr algn="r"/>
            <a: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APENAS TOQUE EM MIM</a:t>
            </a:r>
            <a:br>
              <a:rPr lang="pt-BR" sz="6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2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 FENDA DA ROCHA</a:t>
            </a:r>
          </a:p>
        </p:txBody>
      </p:sp>
    </p:spTree>
    <p:extLst>
      <p:ext uri="{BB962C8B-B14F-4D97-AF65-F5344CB8AC3E}">
        <p14:creationId xmlns:p14="http://schemas.microsoft.com/office/powerpoint/2010/main" val="39125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434" y="2152358"/>
            <a:ext cx="11873132" cy="345361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TU FOSTES COM MOISÉS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COMIGO Ó DEUS,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COMIGO Ó DEUS</a:t>
            </a:r>
          </a:p>
        </p:txBody>
      </p:sp>
    </p:spTree>
    <p:extLst>
      <p:ext uri="{BB962C8B-B14F-4D97-AF65-F5344CB8AC3E}">
        <p14:creationId xmlns:p14="http://schemas.microsoft.com/office/powerpoint/2010/main" val="13821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419" y="794824"/>
            <a:ext cx="11533162" cy="526835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TOCASTE EM ISAÍAS TOQUE EM MIM SENHOR,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EM MIM SENHOR</a:t>
            </a:r>
          </a:p>
        </p:txBody>
      </p:sp>
    </p:spTree>
    <p:extLst>
      <p:ext uri="{BB962C8B-B14F-4D97-AF65-F5344CB8AC3E}">
        <p14:creationId xmlns:p14="http://schemas.microsoft.com/office/powerpoint/2010/main" val="305951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06379"/>
            <a:ext cx="12192000" cy="524524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EM MIM SENHOR JESUS, 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EM MIM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NECESSITO MAIS DE TI, TOQUE EM MIM</a:t>
            </a:r>
          </a:p>
        </p:txBody>
      </p:sp>
    </p:spTree>
    <p:extLst>
      <p:ext uri="{BB962C8B-B14F-4D97-AF65-F5344CB8AC3E}">
        <p14:creationId xmlns:p14="http://schemas.microsoft.com/office/powerpoint/2010/main" val="385447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75" y="2321169"/>
            <a:ext cx="11876650" cy="518394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QUISERES ME USAR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ESTOU AQUI TOQUE EM MIM SENHOR,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067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9788" y="0"/>
            <a:ext cx="12311575" cy="5155809"/>
          </a:xfrm>
        </p:spPr>
        <p:txBody>
          <a:bodyPr/>
          <a:lstStyle/>
          <a:p>
            <a:pPr algn="ctr"/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EM MIM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APENAS TOQUE EM MIM</a:t>
            </a:r>
          </a:p>
        </p:txBody>
      </p:sp>
    </p:spTree>
    <p:extLst>
      <p:ext uri="{BB962C8B-B14F-4D97-AF65-F5344CB8AC3E}">
        <p14:creationId xmlns:p14="http://schemas.microsoft.com/office/powerpoint/2010/main" val="6426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798" y="2869810"/>
            <a:ext cx="11866404" cy="288387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TU FOSTES COM DAVI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COMIGO Ó DEUS, 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SER COMIGO Ó DEUS</a:t>
            </a:r>
          </a:p>
        </p:txBody>
      </p:sp>
    </p:spTree>
    <p:extLst>
      <p:ext uri="{BB962C8B-B14F-4D97-AF65-F5344CB8AC3E}">
        <p14:creationId xmlns:p14="http://schemas.microsoft.com/office/powerpoint/2010/main" val="357028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5165" y="3812343"/>
            <a:ext cx="12682330" cy="175276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COMO  USASTES A ELIAS USA-ME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SENHOR, USA-ME SENHOR</a:t>
            </a:r>
          </a:p>
        </p:txBody>
      </p:sp>
    </p:spTree>
    <p:extLst>
      <p:ext uri="{BB962C8B-B14F-4D97-AF65-F5344CB8AC3E}">
        <p14:creationId xmlns:p14="http://schemas.microsoft.com/office/powerpoint/2010/main" val="2828755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Aharoni</vt:lpstr>
      <vt:lpstr>Arial</vt:lpstr>
      <vt:lpstr>Arial Black</vt:lpstr>
      <vt:lpstr>Century Gothic</vt:lpstr>
      <vt:lpstr>Wingdings 3</vt:lpstr>
      <vt:lpstr>Íon</vt:lpstr>
      <vt:lpstr>APENAS TOQUE EM MIM NA FENDA DA ROCHA</vt:lpstr>
      <vt:lpstr>COMO TU FOSTES COM MOISÉS SER COMIGO Ó DEUS,  SER COMIGO Ó DEUS</vt:lpstr>
      <vt:lpstr>COMO TOCASTE EM ISAÍAS TOQUE EM MIM SENHOR,  TOQUE EM MIM SENHOR</vt:lpstr>
      <vt:lpstr>TOQUE EM MIM SENHOR JESUS,   TOQUE EM MIM NECESSITO MAIS DE TI, TOQUE EM MIM</vt:lpstr>
      <vt:lpstr>SE QUISERES ME USAR EU ESTOU AQUI TOQUE EM MIM SENHOR,  </vt:lpstr>
      <vt:lpstr> TOQUE EM MIM APENAS TOQUE EM MIM</vt:lpstr>
      <vt:lpstr>COMO TU FOSTES COM DAVI SER COMIGO Ó DEUS,  SER COMIGO Ó DEUS</vt:lpstr>
      <vt:lpstr>COMO  USASTES A ELIAS USA-ME  SENHOR, USA-ME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Apenas Toque Em Mim Na Fenda da Rocha</dc:title>
  <dc:creator>Pastor Marcio</dc:creator>
  <cp:lastModifiedBy>GARDÊNIA</cp:lastModifiedBy>
  <cp:revision>7</cp:revision>
  <dcterms:created xsi:type="dcterms:W3CDTF">2015-08-30T18:32:26Z</dcterms:created>
  <dcterms:modified xsi:type="dcterms:W3CDTF">2018-09-28T21:04:14Z</dcterms:modified>
</cp:coreProperties>
</file>