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8008" y="294810"/>
            <a:ext cx="10713591" cy="1589888"/>
          </a:xfrm>
        </p:spPr>
        <p:txBody>
          <a:bodyPr>
            <a:normAutofit/>
          </a:bodyPr>
          <a:lstStyle/>
          <a:p>
            <a:pPr algn="r"/>
            <a:r>
              <a:rPr lang="pt-BR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AQUELE QUE ESTÁ FELIZ</a:t>
            </a:r>
            <a:br>
              <a:rPr lang="pt-BR" sz="72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COMUNIDADE DE NILÓPOLIS</a:t>
            </a:r>
            <a:endParaRPr lang="pt-BR" sz="3600" b="1" cap="none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6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1471960"/>
            <a:ext cx="10713591" cy="474908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está feliz, diga amém!</a:t>
            </a:r>
            <a:b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está feliz, grite aleluia!</a:t>
            </a:r>
          </a:p>
        </p:txBody>
      </p:sp>
    </p:spTree>
    <p:extLst>
      <p:ext uri="{BB962C8B-B14F-4D97-AF65-F5344CB8AC3E}">
        <p14:creationId xmlns:p14="http://schemas.microsoft.com/office/powerpoint/2010/main" val="38137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366" y="1505243"/>
            <a:ext cx="11901267" cy="53527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está feliz, bata palma assim...</a:t>
            </a:r>
            <a:b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está feliz, dance comigo assim..</a:t>
            </a:r>
          </a:p>
        </p:txBody>
      </p:sp>
    </p:spTree>
    <p:extLst>
      <p:ext uri="{BB962C8B-B14F-4D97-AF65-F5344CB8AC3E}">
        <p14:creationId xmlns:p14="http://schemas.microsoft.com/office/powerpoint/2010/main" val="377380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72543"/>
            <a:ext cx="12192000" cy="59854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Jesus no coração a gente é feliz</a:t>
            </a:r>
            <a:b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Jesus na condução, tudo é muito bom!</a:t>
            </a:r>
          </a:p>
        </p:txBody>
      </p:sp>
    </p:spTree>
    <p:extLst>
      <p:ext uri="{BB962C8B-B14F-4D97-AF65-F5344CB8AC3E}">
        <p14:creationId xmlns:p14="http://schemas.microsoft.com/office/powerpoint/2010/main" val="19392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86146"/>
            <a:ext cx="12192000" cy="528570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é alegria, euforia, companhia todo dia!</a:t>
            </a:r>
            <a:b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é o motivo da nossa alegria!</a:t>
            </a:r>
          </a:p>
        </p:txBody>
      </p:sp>
    </p:spTree>
    <p:extLst>
      <p:ext uri="{BB962C8B-B14F-4D97-AF65-F5344CB8AC3E}">
        <p14:creationId xmlns:p14="http://schemas.microsoft.com/office/powerpoint/2010/main" val="107844241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Aharoni</vt:lpstr>
      <vt:lpstr>Arial Black</vt:lpstr>
      <vt:lpstr>Century Gothic</vt:lpstr>
      <vt:lpstr>Wingdings 3</vt:lpstr>
      <vt:lpstr>Fatia</vt:lpstr>
      <vt:lpstr>AQUELE QUE ESTÁ FELIZ COMUNIDADE DE NILÓPOLIS</vt:lpstr>
      <vt:lpstr>Aquele que está feliz, diga amém! Aquele que está feliz, grite aleluia!</vt:lpstr>
      <vt:lpstr>Aquele que está feliz, bata palma assim... Aquele que está feliz, dance comigo assim..</vt:lpstr>
      <vt:lpstr>Com Jesus no coração a gente é feliz Com Jesus na condução, tudo é muito bom!</vt:lpstr>
      <vt:lpstr>Jesus é alegria, euforia, companhia todo dia! Jesus é o motivo da nossa alegria!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Canção do Apocalipse  Diante do Trono</dc:title>
  <dc:creator>Pastor Marcio</dc:creator>
  <cp:lastModifiedBy>GARDÊNIA</cp:lastModifiedBy>
  <cp:revision>12</cp:revision>
  <dcterms:created xsi:type="dcterms:W3CDTF">2015-06-04T12:32:01Z</dcterms:created>
  <dcterms:modified xsi:type="dcterms:W3CDTF">2018-09-28T21:06:28Z</dcterms:modified>
</cp:coreProperties>
</file>