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12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4643" y="260648"/>
            <a:ext cx="7344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latin typeface="Arial Black" panose="020B0A04020102020204" pitchFamily="34" charset="0"/>
                <a:cs typeface="Aharoni" pitchFamily="2" charset="-79"/>
              </a:rPr>
              <a:t>ARDE OUTRA VEZ</a:t>
            </a:r>
            <a:endParaRPr lang="pt-BR" sz="6600" dirty="0">
              <a:latin typeface="Arial Black" panose="020B0A04020102020204" pitchFamily="34" charset="0"/>
              <a:cs typeface="Aharoni" pitchFamily="2" charset="-79"/>
            </a:endParaRPr>
          </a:p>
          <a:p>
            <a:pPr algn="r"/>
            <a:r>
              <a:rPr lang="pt-BR" sz="3200" dirty="0">
                <a:latin typeface="Arial Black" panose="020B0A04020102020204" pitchFamily="34" charset="0"/>
                <a:cs typeface="Aharoni" pitchFamily="2" charset="-79"/>
              </a:rPr>
              <a:t>THALLES ROBERTO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ME MOLHA, ME LAVA, ME ENSINA, ME INSPIRA E ARDE OUTRA VEZ NO MEU CORAÇÃO.</a:t>
            </a:r>
          </a:p>
        </p:txBody>
      </p:sp>
    </p:spTree>
    <p:extLst>
      <p:ext uri="{BB962C8B-B14F-4D97-AF65-F5344CB8AC3E}">
        <p14:creationId xmlns:p14="http://schemas.microsoft.com/office/powerpoint/2010/main" val="23725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07925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DE BRAÇOS ABERTOS, QUERO TE RECEBER, FILHO, EU ESTAVA ESPERANDO VOCÊ</a:t>
            </a:r>
          </a:p>
        </p:txBody>
      </p:sp>
    </p:spTree>
    <p:extLst>
      <p:ext uri="{BB962C8B-B14F-4D97-AF65-F5344CB8AC3E}">
        <p14:creationId xmlns:p14="http://schemas.microsoft.com/office/powerpoint/2010/main" val="43528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PRA MIM VOCÊ É TUDO QUE EU SONHEI UM DIA,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TE AMO!</a:t>
            </a:r>
          </a:p>
        </p:txBody>
      </p:sp>
    </p:spTree>
    <p:extLst>
      <p:ext uri="{BB962C8B-B14F-4D97-AF65-F5344CB8AC3E}">
        <p14:creationId xmlns:p14="http://schemas.microsoft.com/office/powerpoint/2010/main" val="283499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NÃO QUERO MAIS VIVER, LONGE DA TUA PRESENÇA,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MEU SENHOR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HOJE QUERO VOLTAR, VOLTAR AO INÍCIO DE TUDO.</a:t>
            </a:r>
          </a:p>
        </p:txBody>
      </p:sp>
    </p:spTree>
    <p:extLst>
      <p:ext uri="{BB962C8B-B14F-4D97-AF65-F5344CB8AC3E}">
        <p14:creationId xmlns:p14="http://schemas.microsoft.com/office/powerpoint/2010/main" val="69029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DE QUANDO EU ERA FELIZ, SENTIA A TUA PRESENÇA, CAMINHAVA ALI, NO SEU JARDIM</a:t>
            </a:r>
          </a:p>
        </p:txBody>
      </p:sp>
    </p:spTree>
    <p:extLst>
      <p:ext uri="{BB962C8B-B14F-4D97-AF65-F5344CB8AC3E}">
        <p14:creationId xmlns:p14="http://schemas.microsoft.com/office/powerpoint/2010/main" val="232395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2151727"/>
            <a:ext cx="12601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 ENCONTRAVA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TODO DIA.</a:t>
            </a:r>
          </a:p>
        </p:txBody>
      </p:sp>
    </p:spTree>
    <p:extLst>
      <p:ext uri="{BB962C8B-B14F-4D97-AF65-F5344CB8AC3E}">
        <p14:creationId xmlns:p14="http://schemas.microsoft.com/office/powerpoint/2010/main" val="124927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58846"/>
            <a:ext cx="12601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MAS ME PERDIR, SENHOR, NO CAMINHAR, TENTEI ANDAR SOZINHO NA AVENTURA DESSA VIDA FOI SÓ ILUSÃO</a:t>
            </a:r>
          </a:p>
        </p:txBody>
      </p:sp>
    </p:spTree>
    <p:extLst>
      <p:ext uri="{BB962C8B-B14F-4D97-AF65-F5344CB8AC3E}">
        <p14:creationId xmlns:p14="http://schemas.microsoft.com/office/powerpoint/2010/main" val="102341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309" y="1536174"/>
            <a:ext cx="120989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CONFESSO QUE ANDEI PERDIDO, SIM.</a:t>
            </a:r>
          </a:p>
        </p:txBody>
      </p:sp>
    </p:spTree>
    <p:extLst>
      <p:ext uri="{BB962C8B-B14F-4D97-AF65-F5344CB8AC3E}">
        <p14:creationId xmlns:p14="http://schemas.microsoft.com/office/powerpoint/2010/main" val="206159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611981" y="116632"/>
            <a:ext cx="138255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MAS, HOJE, TE DEVOLVO UM CORAÇÃO, ARREPENDIDO DE TUDO O QUE FEZ</a:t>
            </a:r>
          </a:p>
        </p:txBody>
      </p:sp>
    </p:spTree>
    <p:extLst>
      <p:ext uri="{BB962C8B-B14F-4D97-AF65-F5344CB8AC3E}">
        <p14:creationId xmlns:p14="http://schemas.microsoft.com/office/powerpoint/2010/main" val="34311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QUERO VOLTAR, SENHOR, PARA OS TEUS RIOS, VOLTAR, SENHOR, PARA OS TEUS RIOS</a:t>
            </a:r>
          </a:p>
        </p:txBody>
      </p:sp>
    </p:spTree>
    <p:extLst>
      <p:ext uri="{BB962C8B-B14F-4D97-AF65-F5344CB8AC3E}">
        <p14:creationId xmlns:p14="http://schemas.microsoft.com/office/powerpoint/2010/main" val="301540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157</Words>
  <Application>Microsoft Office PowerPoint</Application>
  <PresentationFormat>Personalizar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36</cp:revision>
  <dcterms:created xsi:type="dcterms:W3CDTF">2016-06-03T20:54:36Z</dcterms:created>
  <dcterms:modified xsi:type="dcterms:W3CDTF">2018-09-28T21:11:26Z</dcterms:modified>
</cp:coreProperties>
</file>