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8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2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1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8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7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9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4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7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6B47-C087-42B4-8A01-D9D9BE31BBAC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928E-1493-4B38-AC1B-D361558748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62516" y="-426217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                     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MINISTÉRIO MORADA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09303" y="1961383"/>
            <a:ext cx="9144000" cy="1655762"/>
          </a:xfrm>
        </p:spPr>
        <p:txBody>
          <a:bodyPr>
            <a:normAutofit/>
          </a:bodyPr>
          <a:lstStyle/>
          <a:p>
            <a:r>
              <a:rPr lang="pt-BR" sz="7200" b="1" dirty="0" smtClean="0"/>
              <a:t>EMAÚS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47411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871" y="3274143"/>
            <a:ext cx="12314903" cy="3058140"/>
          </a:xfrm>
        </p:spPr>
        <p:txBody>
          <a:bodyPr>
            <a:noAutofit/>
          </a:bodyPr>
          <a:lstStyle/>
          <a:p>
            <a:r>
              <a:rPr lang="pt-BR" sz="5400" dirty="0"/>
              <a:t>Tome o lugar de honra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(Te reconhecemos quem tu és)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Tome o lugar de honra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(Te reconhecemos quem tu és)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Tome o lugar de honra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(Te reconhecemos quem tu és)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Tome o lugar de honra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/>
              <a:t>(Te reconhecemos quem tu és)</a:t>
            </a:r>
          </a:p>
        </p:txBody>
      </p:sp>
    </p:spTree>
    <p:extLst>
      <p:ext uri="{BB962C8B-B14F-4D97-AF65-F5344CB8AC3E}">
        <p14:creationId xmlns:p14="http://schemas.microsoft.com/office/powerpoint/2010/main" val="20886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8530" y="4295211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Quem é esse que vem nos abraçando?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Quem é esse que vem nos constrangendo com o olhar?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Ele é tão sábio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Ensina em amor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Ele é tão manso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Cuida dos corações</a:t>
            </a:r>
          </a:p>
        </p:txBody>
      </p:sp>
    </p:spTree>
    <p:extLst>
      <p:ext uri="{BB962C8B-B14F-4D97-AF65-F5344CB8AC3E}">
        <p14:creationId xmlns:p14="http://schemas.microsoft.com/office/powerpoint/2010/main" val="35136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7136" y="3849331"/>
            <a:ext cx="10639527" cy="2866410"/>
          </a:xfrm>
        </p:spPr>
        <p:txBody>
          <a:bodyPr>
            <a:noAutofit/>
          </a:bodyPr>
          <a:lstStyle/>
          <a:p>
            <a:r>
              <a:rPr lang="pt-BR" dirty="0"/>
              <a:t>Quem é esse que vem nos abraçando?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Quem é esse que vem nos constrangendo com o olhar?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Ele é tão sábio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Ensina em amor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Ele é tão manso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Cuida dos corações</a:t>
            </a:r>
          </a:p>
        </p:txBody>
      </p:sp>
    </p:spTree>
    <p:extLst>
      <p:ext uri="{BB962C8B-B14F-4D97-AF65-F5344CB8AC3E}">
        <p14:creationId xmlns:p14="http://schemas.microsoft.com/office/powerpoint/2010/main" val="35093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2572" y="2845364"/>
            <a:ext cx="10515600" cy="2852737"/>
          </a:xfrm>
        </p:spPr>
        <p:txBody>
          <a:bodyPr>
            <a:noAutofit/>
          </a:bodyPr>
          <a:lstStyle/>
          <a:p>
            <a:r>
              <a:rPr lang="pt-BR" sz="7200" dirty="0"/>
              <a:t>Ele entrou em casa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Ele está na mesa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Ele nos observa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Sabe que o esperamos</a:t>
            </a:r>
          </a:p>
        </p:txBody>
      </p:sp>
    </p:spTree>
    <p:extLst>
      <p:ext uri="{BB962C8B-B14F-4D97-AF65-F5344CB8AC3E}">
        <p14:creationId xmlns:p14="http://schemas.microsoft.com/office/powerpoint/2010/main" val="33925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353" y="4349699"/>
            <a:ext cx="10515600" cy="2852737"/>
          </a:xfrm>
        </p:spPr>
        <p:txBody>
          <a:bodyPr>
            <a:noAutofit/>
          </a:bodyPr>
          <a:lstStyle/>
          <a:p>
            <a:r>
              <a:rPr lang="pt-BR" dirty="0"/>
              <a:t>E ao partir o pão, os nossos olhos se abrem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 reconhecemos quem tu és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Ao som da tua voz, os nossos corações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Queimam de amor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Queimam de amor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68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586" y="2815867"/>
            <a:ext cx="10515600" cy="2852737"/>
          </a:xfrm>
        </p:spPr>
        <p:txBody>
          <a:bodyPr>
            <a:noAutofit/>
          </a:bodyPr>
          <a:lstStyle/>
          <a:p>
            <a:r>
              <a:rPr lang="pt-BR" sz="7200" dirty="0"/>
              <a:t>Nós arrumamos a casa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Perfumamos ela toda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6600" dirty="0"/>
              <a:t>Nós</a:t>
            </a:r>
            <a:r>
              <a:rPr lang="pt-BR" sz="7200" dirty="0"/>
              <a:t> preparamos a mesa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Tome o lugar de honra</a:t>
            </a:r>
          </a:p>
        </p:txBody>
      </p:sp>
    </p:spTree>
    <p:extLst>
      <p:ext uri="{BB962C8B-B14F-4D97-AF65-F5344CB8AC3E}">
        <p14:creationId xmlns:p14="http://schemas.microsoft.com/office/powerpoint/2010/main" val="34653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9471" y="4013047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pt-BR" sz="7200" dirty="0"/>
              <a:t>Ele entrou em casa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Ele está na mesa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Ele nos observa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7200" dirty="0"/>
              <a:t>Sabe que o esperamos</a:t>
            </a:r>
            <a:r>
              <a:rPr lang="pt-BR" sz="7200" dirty="0" smtClean="0"/>
              <a:t/>
            </a:r>
            <a:br>
              <a:rPr lang="pt-BR" sz="7200" dirty="0" smtClean="0"/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1374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083" y="375976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pt-BR" dirty="0"/>
              <a:t>E ao partir o pão, os nossos olhos se abrem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E reconhecemos quem tu és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Ao som da tua voz, os nossos corações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Queimam de amor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Queimam de amor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7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811" y="2417660"/>
            <a:ext cx="10515600" cy="2852737"/>
          </a:xfrm>
        </p:spPr>
        <p:txBody>
          <a:bodyPr>
            <a:noAutofit/>
          </a:bodyPr>
          <a:lstStyle/>
          <a:p>
            <a:r>
              <a:rPr lang="pt-BR" sz="6600" dirty="0"/>
              <a:t>Nós arrumamos a casa</a:t>
            </a:r>
            <a:r>
              <a:rPr lang="pt-BR" sz="6600" dirty="0" smtClean="0"/>
              <a:t/>
            </a:r>
            <a:br>
              <a:rPr lang="pt-BR" sz="6600" dirty="0" smtClean="0"/>
            </a:br>
            <a:r>
              <a:rPr lang="pt-BR" sz="6600" dirty="0"/>
              <a:t>Perfumamos ela toda</a:t>
            </a:r>
            <a:r>
              <a:rPr lang="pt-BR" sz="6600" dirty="0" smtClean="0"/>
              <a:t/>
            </a:r>
            <a:br>
              <a:rPr lang="pt-BR" sz="6600" dirty="0" smtClean="0"/>
            </a:br>
            <a:r>
              <a:rPr lang="pt-BR" sz="6600" dirty="0"/>
              <a:t>Nós preparamos a mesa</a:t>
            </a:r>
            <a:r>
              <a:rPr lang="pt-BR" sz="6600" dirty="0" smtClean="0"/>
              <a:t/>
            </a:r>
            <a:br>
              <a:rPr lang="pt-BR" sz="6600" dirty="0" smtClean="0"/>
            </a:br>
            <a:r>
              <a:rPr lang="pt-BR" sz="6600" dirty="0"/>
              <a:t>Tome o lugar de honra</a:t>
            </a:r>
          </a:p>
        </p:txBody>
      </p:sp>
    </p:spTree>
    <p:extLst>
      <p:ext uri="{BB962C8B-B14F-4D97-AF65-F5344CB8AC3E}">
        <p14:creationId xmlns:p14="http://schemas.microsoft.com/office/powerpoint/2010/main" val="1376603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                      MINISTÉRIO MORADA</vt:lpstr>
      <vt:lpstr>Quem é esse que vem nos abraçando? Quem é esse que vem nos constrangendo com o olhar? Ele é tão sábio Ensina em amor Ele é tão manso Cuida dos corações</vt:lpstr>
      <vt:lpstr>Quem é esse que vem nos abraçando? Quem é esse que vem nos constrangendo com o olhar? Ele é tão sábio Ensina em amor Ele é tão manso Cuida dos corações</vt:lpstr>
      <vt:lpstr>Ele entrou em casa Ele está na mesa Ele nos observa Sabe que o esperamos</vt:lpstr>
      <vt:lpstr>E ao partir o pão, os nossos olhos se abrem E reconhecemos quem tu és Ao som da tua voz, os nossos corações Queimam de amor Queimam de amor </vt:lpstr>
      <vt:lpstr>Nós arrumamos a casa Perfumamos ela toda Nós preparamos a mesa Tome o lugar de honra</vt:lpstr>
      <vt:lpstr>Ele entrou em casa Ele está na mesa Ele nos observa Sabe que o esperamos </vt:lpstr>
      <vt:lpstr>E ao partir o pão, os nossos olhos se abrem E reconhecemos quem tu és Ao som da tua voz, os nossos corações Queimam de amor Queimam de amor </vt:lpstr>
      <vt:lpstr>Nós arrumamos a casa Perfumamos ela toda Nós preparamos a mesa Tome o lugar de honra</vt:lpstr>
      <vt:lpstr>Tome o lugar de honra (Te reconhecemos quem tu és) Tome o lugar de honra (Te reconhecemos quem tu és) Tome o lugar de honra (Te reconhecemos quem tu és) Tome o lugar de honra (Te reconhecemos quem tu és)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MINISTÉRIO MORADA</dc:title>
  <dc:creator>Carlos</dc:creator>
  <cp:lastModifiedBy>Carlos</cp:lastModifiedBy>
  <cp:revision>2</cp:revision>
  <dcterms:created xsi:type="dcterms:W3CDTF">2023-03-18T21:37:27Z</dcterms:created>
  <dcterms:modified xsi:type="dcterms:W3CDTF">2023-03-18T21:47:46Z</dcterms:modified>
</cp:coreProperties>
</file>