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7046" y="-914399"/>
            <a:ext cx="11154277" cy="3567559"/>
          </a:xfrm>
        </p:spPr>
        <p:txBody>
          <a:bodyPr/>
          <a:lstStyle/>
          <a:p>
            <a:pPr algn="r"/>
            <a:br>
              <a:rPr lang="pt-BR" sz="2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Cantai Ao Senhor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Vencedores Por Cristo</a:t>
            </a:r>
            <a:br>
              <a:rPr lang="pt-BR" sz="3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360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3947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1171441"/>
            <a:ext cx="11835683" cy="4515118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CANTAI AO SENHOR UM CÂNTICO NOVO 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CANTAI AO SENHOR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TODAS AS TERRAS</a:t>
            </a:r>
          </a:p>
        </p:txBody>
      </p:sp>
    </p:spTree>
    <p:extLst>
      <p:ext uri="{BB962C8B-B14F-4D97-AF65-F5344CB8AC3E}">
        <p14:creationId xmlns:p14="http://schemas.microsoft.com/office/powerpoint/2010/main" val="26663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6986" y="1941342"/>
            <a:ext cx="11498027" cy="4345134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CANTAI AO SENHOR BENDIZEI O SEU NOME PROCLAMAI A SUA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SALVAÇÃO</a:t>
            </a:r>
          </a:p>
        </p:txBody>
      </p:sp>
    </p:spTree>
    <p:extLst>
      <p:ext uri="{BB962C8B-B14F-4D97-AF65-F5344CB8AC3E}">
        <p14:creationId xmlns:p14="http://schemas.microsoft.com/office/powerpoint/2010/main" val="389585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1588477"/>
            <a:ext cx="11835683" cy="4515118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ANUNCIAI ENTRE AS NAÇÕES A SUA GLÓRIA E ENTRE 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TODOS OS POVOS AS SUAS MARAVILHAS</a:t>
            </a:r>
          </a:p>
        </p:txBody>
      </p:sp>
    </p:spTree>
    <p:extLst>
      <p:ext uri="{BB962C8B-B14F-4D97-AF65-F5344CB8AC3E}">
        <p14:creationId xmlns:p14="http://schemas.microsoft.com/office/powerpoint/2010/main" val="80163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667" y="858129"/>
            <a:ext cx="12046666" cy="5141742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PORQUE GRANDE É O SENHOR E MUI DIGNO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DE SER LOUVADO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MAIS TEMÍVEL DO QUE FALSOS DEUSES</a:t>
            </a:r>
          </a:p>
        </p:txBody>
      </p:sp>
    </p:spTree>
    <p:extLst>
      <p:ext uri="{BB962C8B-B14F-4D97-AF65-F5344CB8AC3E}">
        <p14:creationId xmlns:p14="http://schemas.microsoft.com/office/powerpoint/2010/main" val="196467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783" y="1519310"/>
            <a:ext cx="11582433" cy="4777913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GLÓRIA E MAJESTADE ESTÃO DIANTE DELE 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FORÇA E FORMOSURA 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 SEU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SANTUÁRIO</a:t>
            </a:r>
          </a:p>
        </p:txBody>
      </p:sp>
    </p:spTree>
    <p:extLst>
      <p:ext uri="{BB962C8B-B14F-4D97-AF65-F5344CB8AC3E}">
        <p14:creationId xmlns:p14="http://schemas.microsoft.com/office/powerpoint/2010/main" val="3031620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39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Aharoni</vt:lpstr>
      <vt:lpstr>Arial</vt:lpstr>
      <vt:lpstr>Arial Black</vt:lpstr>
      <vt:lpstr>Century Gothic</vt:lpstr>
      <vt:lpstr>Wingdings 3</vt:lpstr>
      <vt:lpstr>Íon</vt:lpstr>
      <vt:lpstr> Cantai Ao Senhor Vencedores Por Cristo </vt:lpstr>
      <vt:lpstr>CANTAI AO SENHOR UM CÂNTICO NOVO  CANTAI AO SENHOR TODAS AS TERRAS</vt:lpstr>
      <vt:lpstr>CANTAI AO SENHOR BENDIZEI O SEU NOME PROCLAMAI A SUA SALVAÇÃO</vt:lpstr>
      <vt:lpstr>ANUNCIAI ENTRE AS NAÇÕES A SUA GLÓRIA E ENTRE  TODOS OS POVOS AS SUAS MARAVILHAS</vt:lpstr>
      <vt:lpstr>PORQUE GRANDE É O SENHOR E MUI DIGNO  DE SER LOUVADO  MAIS TEMÍVEL DO QUE FALSOS DEUSES</vt:lpstr>
      <vt:lpstr>GLÓRIA E MAJESTADE ESTÃO DIANTE DELE  FORÇA E FORMOSURA  NO SEU SANTUÁRIO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Vitória no Deserto Ministério Hebrom</dc:title>
  <dc:creator>Pastor Marcio</dc:creator>
  <cp:lastModifiedBy>GARDÊNIA</cp:lastModifiedBy>
  <cp:revision>7</cp:revision>
  <dcterms:created xsi:type="dcterms:W3CDTF">2015-05-24T11:54:50Z</dcterms:created>
  <dcterms:modified xsi:type="dcterms:W3CDTF">2018-09-28T22:28:28Z</dcterms:modified>
</cp:coreProperties>
</file>