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83" r:id="rId5"/>
    <p:sldId id="284" r:id="rId6"/>
    <p:sldId id="258" r:id="rId7"/>
    <p:sldId id="326" r:id="rId8"/>
    <p:sldId id="259" r:id="rId9"/>
    <p:sldId id="285" r:id="rId10"/>
    <p:sldId id="280" r:id="rId11"/>
    <p:sldId id="269" r:id="rId12"/>
    <p:sldId id="327" r:id="rId13"/>
    <p:sldId id="260" r:id="rId14"/>
    <p:sldId id="328" r:id="rId15"/>
    <p:sldId id="261" r:id="rId16"/>
    <p:sldId id="329" r:id="rId17"/>
    <p:sldId id="270" r:id="rId18"/>
    <p:sldId id="330" r:id="rId19"/>
    <p:sldId id="281" r:id="rId20"/>
    <p:sldId id="262" r:id="rId21"/>
    <p:sldId id="286" r:id="rId22"/>
    <p:sldId id="271" r:id="rId23"/>
    <p:sldId id="287" r:id="rId24"/>
    <p:sldId id="264" r:id="rId25"/>
    <p:sldId id="331" r:id="rId26"/>
    <p:sldId id="272" r:id="rId27"/>
    <p:sldId id="288" r:id="rId28"/>
    <p:sldId id="265" r:id="rId29"/>
    <p:sldId id="289" r:id="rId30"/>
    <p:sldId id="332" r:id="rId31"/>
    <p:sldId id="273" r:id="rId32"/>
    <p:sldId id="266" r:id="rId33"/>
    <p:sldId id="333" r:id="rId34"/>
    <p:sldId id="274" r:id="rId35"/>
    <p:sldId id="334" r:id="rId36"/>
    <p:sldId id="282" r:id="rId3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708" y="396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2097" y="-819472"/>
            <a:ext cx="11517379" cy="2952328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latin typeface="Arial Black" pitchFamily="34" charset="0"/>
                <a:cs typeface="Aharoni" pitchFamily="2" charset="-79"/>
              </a:rPr>
              <a:t>CASTELO FORTE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2B67A9-3CBE-4E2F-83AC-D5C996C08D48}"/>
              </a:ext>
            </a:extLst>
          </p:cNvPr>
          <p:cNvSpPr txBox="1"/>
          <p:nvPr/>
        </p:nvSpPr>
        <p:spPr>
          <a:xfrm>
            <a:off x="4354620" y="112474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</a:rPr>
              <a:t>HINO 581 DA HARPA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548680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IGUAIS NÃO HÁ NA TERRA</a:t>
            </a:r>
          </a:p>
        </p:txBody>
      </p:sp>
    </p:spTree>
    <p:extLst>
      <p:ext uri="{BB962C8B-B14F-4D97-AF65-F5344CB8AC3E}">
        <p14:creationId xmlns:p14="http://schemas.microsoft.com/office/powerpoint/2010/main" val="135439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772816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A NOSSA FORÇA NADA FAZ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88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476672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ESTAMOS, SIM, PERDIDOS</a:t>
            </a:r>
          </a:p>
        </p:txBody>
      </p:sp>
    </p:spTree>
    <p:extLst>
      <p:ext uri="{BB962C8B-B14F-4D97-AF65-F5344CB8AC3E}">
        <p14:creationId xmlns:p14="http://schemas.microsoft.com/office/powerpoint/2010/main" val="407453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71809" y="1844824"/>
            <a:ext cx="12745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MAS NOSSO DEUS SOCORRO TRAZ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71809" y="17476"/>
            <a:ext cx="12745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SOMOS PROTEGIDOS</a:t>
            </a:r>
          </a:p>
        </p:txBody>
      </p:sp>
    </p:spTree>
    <p:extLst>
      <p:ext uri="{BB962C8B-B14F-4D97-AF65-F5344CB8AC3E}">
        <p14:creationId xmlns:p14="http://schemas.microsoft.com/office/powerpoint/2010/main" val="330744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1916832"/>
            <a:ext cx="12025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DEFENDE-NOS JESUS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404664"/>
            <a:ext cx="12025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O QUE VENCEU NA CRUZ</a:t>
            </a:r>
          </a:p>
        </p:txBody>
      </p:sp>
    </p:spTree>
    <p:extLst>
      <p:ext uri="{BB962C8B-B14F-4D97-AF65-F5344CB8AC3E}">
        <p14:creationId xmlns:p14="http://schemas.microsoft.com/office/powerpoint/2010/main" val="21245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988840"/>
            <a:ext cx="12025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SENHOR DOS ALTOS CÉUS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29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476672"/>
            <a:ext cx="12025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SENDO O PRÓPRIO DEUS </a:t>
            </a:r>
          </a:p>
        </p:txBody>
      </p:sp>
    </p:spTree>
    <p:extLst>
      <p:ext uri="{BB962C8B-B14F-4D97-AF65-F5344CB8AC3E}">
        <p14:creationId xmlns:p14="http://schemas.microsoft.com/office/powerpoint/2010/main" val="280848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404664"/>
            <a:ext cx="12025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TRIUNFA NA BATALHA</a:t>
            </a:r>
          </a:p>
        </p:txBody>
      </p:sp>
    </p:spTree>
    <p:extLst>
      <p:ext uri="{BB962C8B-B14F-4D97-AF65-F5344CB8AC3E}">
        <p14:creationId xmlns:p14="http://schemas.microsoft.com/office/powerpoint/2010/main" val="15477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772816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CASTELO FORTE É NOSSO DEUS,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052736"/>
            <a:ext cx="11809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SE NOS QUISESSEM DEVORAR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548680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DEMÔNIOS NÃO CONTADOS</a:t>
            </a:r>
          </a:p>
        </p:txBody>
      </p:sp>
    </p:spTree>
    <p:extLst>
      <p:ext uri="{BB962C8B-B14F-4D97-AF65-F5344CB8AC3E}">
        <p14:creationId xmlns:p14="http://schemas.microsoft.com/office/powerpoint/2010/main" val="101877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60" y="1844824"/>
            <a:ext cx="12673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NÃO NOS PODIAM ASSUSTAR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0081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476672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NEM SOMOS DERROTADOS</a:t>
            </a:r>
          </a:p>
        </p:txBody>
      </p:sp>
    </p:spTree>
    <p:extLst>
      <p:ext uri="{BB962C8B-B14F-4D97-AF65-F5344CB8AC3E}">
        <p14:creationId xmlns:p14="http://schemas.microsoft.com/office/powerpoint/2010/main" val="344215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700808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O GRANDE ACUSADOR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347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476672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DOS SERVOS DO SENHOR</a:t>
            </a:r>
          </a:p>
        </p:txBody>
      </p:sp>
    </p:spTree>
    <p:extLst>
      <p:ext uri="{BB962C8B-B14F-4D97-AF65-F5344CB8AC3E}">
        <p14:creationId xmlns:p14="http://schemas.microsoft.com/office/powerpoint/2010/main" val="255353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124744"/>
            <a:ext cx="11809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JÁ CONDENADO ESTÁ VENCIDO CAIRÁ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505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548680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POR UMA SÓ PALAVRA</a:t>
            </a:r>
          </a:p>
        </p:txBody>
      </p:sp>
    </p:spTree>
    <p:extLst>
      <p:ext uri="{BB962C8B-B14F-4D97-AF65-F5344CB8AC3E}">
        <p14:creationId xmlns:p14="http://schemas.microsoft.com/office/powerpoint/2010/main" val="2462612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25971" y="1166842"/>
            <a:ext cx="12853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A4FD6A-6727-48B0-8CBD-3C15764F5365}"/>
              </a:ext>
            </a:extLst>
          </p:cNvPr>
          <p:cNvSpPr/>
          <p:nvPr/>
        </p:nvSpPr>
        <p:spPr>
          <a:xfrm>
            <a:off x="72095" y="1484784"/>
            <a:ext cx="12457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SE COM A PALAVRA FICARÁ</a:t>
            </a:r>
          </a:p>
        </p:txBody>
      </p:sp>
    </p:spTree>
    <p:extLst>
      <p:ext uri="{BB962C8B-B14F-4D97-AF65-F5344CB8AC3E}">
        <p14:creationId xmlns:p14="http://schemas.microsoft.com/office/powerpoint/2010/main" val="2446867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25971" y="1166842"/>
            <a:ext cx="12853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A4FD6A-6727-48B0-8CBD-3C15764F5365}"/>
              </a:ext>
            </a:extLst>
          </p:cNvPr>
          <p:cNvSpPr/>
          <p:nvPr/>
        </p:nvSpPr>
        <p:spPr>
          <a:xfrm>
            <a:off x="396131" y="2132856"/>
            <a:ext cx="118093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SABEMOS COM CERTEZA </a:t>
            </a:r>
          </a:p>
        </p:txBody>
      </p:sp>
    </p:spTree>
    <p:extLst>
      <p:ext uri="{BB962C8B-B14F-4D97-AF65-F5344CB8AC3E}">
        <p14:creationId xmlns:p14="http://schemas.microsoft.com/office/powerpoint/2010/main" val="248319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428178"/>
            <a:ext cx="11809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288F8D-78DA-475E-B504-EC3DE0EFCC62}"/>
              </a:ext>
            </a:extLst>
          </p:cNvPr>
          <p:cNvSpPr txBox="1"/>
          <p:nvPr/>
        </p:nvSpPr>
        <p:spPr>
          <a:xfrm>
            <a:off x="864182" y="1905506"/>
            <a:ext cx="10873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ESPADA E BOM ESCUDO;</a:t>
            </a:r>
          </a:p>
        </p:txBody>
      </p:sp>
    </p:spTree>
    <p:extLst>
      <p:ext uri="{BB962C8B-B14F-4D97-AF65-F5344CB8AC3E}">
        <p14:creationId xmlns:p14="http://schemas.microsoft.com/office/powerpoint/2010/main" val="50956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25971" y="1166842"/>
            <a:ext cx="12853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A4FD6A-6727-48B0-8CBD-3C15764F5365}"/>
              </a:ext>
            </a:extLst>
          </p:cNvPr>
          <p:cNvSpPr/>
          <p:nvPr/>
        </p:nvSpPr>
        <p:spPr>
          <a:xfrm>
            <a:off x="396131" y="1905506"/>
            <a:ext cx="118093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 E NADA NOS ASSUSTARÁ</a:t>
            </a:r>
          </a:p>
        </p:txBody>
      </p:sp>
    </p:spTree>
    <p:extLst>
      <p:ext uri="{BB962C8B-B14F-4D97-AF65-F5344CB8AC3E}">
        <p14:creationId xmlns:p14="http://schemas.microsoft.com/office/powerpoint/2010/main" val="241955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C52B1C1-1E11-40D9-9C52-5A6247BE3F16}"/>
              </a:ext>
            </a:extLst>
          </p:cNvPr>
          <p:cNvSpPr/>
          <p:nvPr/>
        </p:nvSpPr>
        <p:spPr>
          <a:xfrm>
            <a:off x="252115" y="404664"/>
            <a:ext cx="120973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COM CRISTO POR DEFESA</a:t>
            </a:r>
          </a:p>
        </p:txBody>
      </p:sp>
    </p:spTree>
    <p:extLst>
      <p:ext uri="{BB962C8B-B14F-4D97-AF65-F5344CB8AC3E}">
        <p14:creationId xmlns:p14="http://schemas.microsoft.com/office/powerpoint/2010/main" val="3429641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3072" y="1166842"/>
            <a:ext cx="12475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0F48F5-60DB-4E81-9A8A-240AF574E001}"/>
              </a:ext>
            </a:extLst>
          </p:cNvPr>
          <p:cNvSpPr/>
          <p:nvPr/>
        </p:nvSpPr>
        <p:spPr>
          <a:xfrm>
            <a:off x="373617" y="1859341"/>
            <a:ext cx="118543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SE TEMOS DE PERDER</a:t>
            </a: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6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3072" y="1166842"/>
            <a:ext cx="12475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0F48F5-60DB-4E81-9A8A-240AF574E001}"/>
              </a:ext>
            </a:extLst>
          </p:cNvPr>
          <p:cNvSpPr/>
          <p:nvPr/>
        </p:nvSpPr>
        <p:spPr>
          <a:xfrm>
            <a:off x="373617" y="474344"/>
            <a:ext cx="118543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FAMÍLIA, BENS,PODER</a:t>
            </a:r>
          </a:p>
        </p:txBody>
      </p:sp>
    </p:spTree>
    <p:extLst>
      <p:ext uri="{BB962C8B-B14F-4D97-AF65-F5344CB8AC3E}">
        <p14:creationId xmlns:p14="http://schemas.microsoft.com/office/powerpoint/2010/main" val="3199480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84EA4A-49E2-4124-A0C8-05DA87E781E7}"/>
              </a:ext>
            </a:extLst>
          </p:cNvPr>
          <p:cNvSpPr/>
          <p:nvPr/>
        </p:nvSpPr>
        <p:spPr>
          <a:xfrm>
            <a:off x="828179" y="1905506"/>
            <a:ext cx="109452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 EMBORA A VIDA VÁ,  </a:t>
            </a:r>
          </a:p>
        </p:txBody>
      </p:sp>
    </p:spTree>
    <p:extLst>
      <p:ext uri="{BB962C8B-B14F-4D97-AF65-F5344CB8AC3E}">
        <p14:creationId xmlns:p14="http://schemas.microsoft.com/office/powerpoint/2010/main" val="3408995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84EA4A-49E2-4124-A0C8-05DA87E781E7}"/>
              </a:ext>
            </a:extLst>
          </p:cNvPr>
          <p:cNvSpPr/>
          <p:nvPr/>
        </p:nvSpPr>
        <p:spPr>
          <a:xfrm>
            <a:off x="828179" y="1905506"/>
            <a:ext cx="109452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 POR NÓS JESUS ESTÁ </a:t>
            </a:r>
          </a:p>
        </p:txBody>
      </p:sp>
    </p:spTree>
    <p:extLst>
      <p:ext uri="{BB962C8B-B14F-4D97-AF65-F5344CB8AC3E}">
        <p14:creationId xmlns:p14="http://schemas.microsoft.com/office/powerpoint/2010/main" val="2892684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84EA4A-49E2-4124-A0C8-05DA87E781E7}"/>
              </a:ext>
            </a:extLst>
          </p:cNvPr>
          <p:cNvSpPr/>
          <p:nvPr/>
        </p:nvSpPr>
        <p:spPr>
          <a:xfrm>
            <a:off x="828179" y="620688"/>
            <a:ext cx="109452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 DAR-NOS A SEU REINO</a:t>
            </a:r>
          </a:p>
        </p:txBody>
      </p:sp>
    </p:spTree>
    <p:extLst>
      <p:ext uri="{BB962C8B-B14F-4D97-AF65-F5344CB8AC3E}">
        <p14:creationId xmlns:p14="http://schemas.microsoft.com/office/powerpoint/2010/main" val="353430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166842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 SEU PODER DEFENDE OS SEUS </a:t>
            </a:r>
          </a:p>
        </p:txBody>
      </p:sp>
    </p:spTree>
    <p:extLst>
      <p:ext uri="{BB962C8B-B14F-4D97-AF65-F5344CB8AC3E}">
        <p14:creationId xmlns:p14="http://schemas.microsoft.com/office/powerpoint/2010/main" val="1671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905506"/>
            <a:ext cx="11809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EM TODO TRANSE AGUDO.</a:t>
            </a:r>
          </a:p>
        </p:txBody>
      </p:sp>
    </p:spTree>
    <p:extLst>
      <p:ext uri="{BB962C8B-B14F-4D97-AF65-F5344CB8AC3E}">
        <p14:creationId xmlns:p14="http://schemas.microsoft.com/office/powerpoint/2010/main" val="2921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755997" y="1905506"/>
            <a:ext cx="141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 FÚRIA PERTINAZ 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755997" y="1905506"/>
            <a:ext cx="141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PERSEGUE SATANÁS,</a:t>
            </a:r>
          </a:p>
        </p:txBody>
      </p:sp>
    </p:spTree>
    <p:extLst>
      <p:ext uri="{BB962C8B-B14F-4D97-AF65-F5344CB8AC3E}">
        <p14:creationId xmlns:p14="http://schemas.microsoft.com/office/powerpoint/2010/main" val="412957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96752"/>
            <a:ext cx="116652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 ARTIMANHAS TAIS 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772816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E ASTÚCIAS TÃO CRUÉIS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5377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168</Words>
  <Application>Microsoft Office PowerPoint</Application>
  <PresentationFormat>Personalizar</PresentationFormat>
  <Paragraphs>56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Aharoni</vt:lpstr>
      <vt:lpstr>Arial</vt:lpstr>
      <vt:lpstr>Arial Black</vt:lpstr>
      <vt:lpstr>Calibri</vt:lpstr>
      <vt:lpstr>Tema do Office</vt:lpstr>
      <vt:lpstr>CASTELO FORTE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GARDÊNIA</cp:lastModifiedBy>
  <cp:revision>22</cp:revision>
  <dcterms:created xsi:type="dcterms:W3CDTF">2016-06-03T02:05:38Z</dcterms:created>
  <dcterms:modified xsi:type="dcterms:W3CDTF">2018-11-01T13:03:24Z</dcterms:modified>
</cp:coreProperties>
</file>