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28/09/2018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9151" y="478487"/>
            <a:ext cx="12309231" cy="2950513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Celebrai com Júbilo </a:t>
            </a:r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760" y="1661158"/>
            <a:ext cx="11290479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CELEBRAI COM JÚBILO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AO SENHOR TODOS OS MORADORES DA TERRA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295" y="2702168"/>
            <a:ext cx="11333409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SERVI AO SENHOR COM ALEGRIA APRESENTAI-VOS A ELE COM CÂNTICOS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580" y="1392703"/>
            <a:ext cx="11588840" cy="5804606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SABEI QUE O SENHOR É BOM E ETERNA É A SUA BONDADE...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24" y="2053884"/>
            <a:ext cx="12084676" cy="59171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 SUA FIDELIDADE, DE GERAÇÃO, A GERAÇÃO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84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901504"/>
            <a:ext cx="10985679" cy="580343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Aleluia, glória e aleluia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15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45</Words>
  <Application>Microsoft Office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Aharoni</vt:lpstr>
      <vt:lpstr>Arial</vt:lpstr>
      <vt:lpstr>Arial Black</vt:lpstr>
      <vt:lpstr>Calibri</vt:lpstr>
      <vt:lpstr>Garamond</vt:lpstr>
      <vt:lpstr>Pontuação da música 16x9</vt:lpstr>
      <vt:lpstr>Celebrai com Júbilo   </vt:lpstr>
      <vt:lpstr>CELEBRAI COM JÚBILO  AO SENHOR TODOS OS MORADORES DA TERRA </vt:lpstr>
      <vt:lpstr>SERVI AO SENHOR COM ALEGRIA APRESENTAI-VOS A ELE COM CÂNTICOS  </vt:lpstr>
      <vt:lpstr>SABEI QUE O SENHOR É BOM E ETERNA É A SUA BONDADE...  </vt:lpstr>
      <vt:lpstr>E A SUA FIDELIDADE, DE GERAÇÃO, A GERAÇÃO  </vt:lpstr>
      <vt:lpstr>Aleluia, glória e aleluia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2018-09-28T23:17:45Z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