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412181" y="332656"/>
            <a:ext cx="15276196" cy="1470025"/>
          </a:xfrm>
        </p:spPr>
        <p:txBody>
          <a:bodyPr>
            <a:noAutofit/>
          </a:bodyPr>
          <a:lstStyle/>
          <a:p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     COM TUDO QUE SOU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80707" y="1484784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NÍVEA SOARES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34212" y="920621"/>
            <a:ext cx="119331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EM TUAS MÃOS DESCANSAREI, MEU CORAÇÃO, ENTREGO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08" y="5733257"/>
            <a:ext cx="4316067" cy="111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-30495" y="404664"/>
            <a:ext cx="1266256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MEU MUNDO ESTÁ BEM SEGURO EM TUAS MÃOS E EU SOU TEU PRA SEMPRE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732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920621"/>
            <a:ext cx="12106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SIM EU CREIO EM TI, JESUS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PERTENÇO A TI, JESUS</a:t>
            </a:r>
          </a:p>
        </p:txBody>
      </p:sp>
    </p:spTree>
    <p:extLst>
      <p:ext uri="{BB962C8B-B14F-4D97-AF65-F5344CB8AC3E}">
        <p14:creationId xmlns:p14="http://schemas.microsoft.com/office/powerpoint/2010/main" val="302360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592967" y="920621"/>
            <a:ext cx="137875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RAZÃO DO MEU VIVER A RAZÃO DO MEU LOUVOR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TUDO QUE SOU.</a:t>
            </a:r>
          </a:p>
        </p:txBody>
      </p:sp>
    </p:spTree>
    <p:extLst>
      <p:ext uri="{BB962C8B-B14F-4D97-AF65-F5344CB8AC3E}">
        <p14:creationId xmlns:p14="http://schemas.microsoft.com/office/powerpoint/2010/main" val="40582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CONTIGO VOU, POR ONDE PRECISAR, E SEU SOFRER, CONFIAREI</a:t>
            </a:r>
          </a:p>
        </p:txBody>
      </p:sp>
    </p:spTree>
    <p:extLst>
      <p:ext uri="{BB962C8B-B14F-4D97-AF65-F5344CB8AC3E}">
        <p14:creationId xmlns:p14="http://schemas.microsoft.com/office/powerpoint/2010/main" val="74295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EU VIVEREI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CONFORME O TEU QUERER E O TEU AMOR PRA SEMPRE</a:t>
            </a:r>
          </a:p>
        </p:txBody>
      </p:sp>
    </p:spTree>
    <p:extLst>
      <p:ext uri="{BB962C8B-B14F-4D97-AF65-F5344CB8AC3E}">
        <p14:creationId xmlns:p14="http://schemas.microsoft.com/office/powerpoint/2010/main" val="278713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1536174"/>
            <a:ext cx="121653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TE ADORO,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TE ADORO,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DEUS</a:t>
            </a:r>
          </a:p>
        </p:txBody>
      </p:sp>
    </p:spTree>
    <p:extLst>
      <p:ext uri="{BB962C8B-B14F-4D97-AF65-F5344CB8AC3E}">
        <p14:creationId xmlns:p14="http://schemas.microsoft.com/office/powerpoint/2010/main" val="2196161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92</Words>
  <Application>Microsoft Office PowerPoint</Application>
  <PresentationFormat>Personalizar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Tema do Office</vt:lpstr>
      <vt:lpstr>                         COM TUDO QUE SOU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21</cp:revision>
  <dcterms:created xsi:type="dcterms:W3CDTF">2016-06-02T18:55:02Z</dcterms:created>
  <dcterms:modified xsi:type="dcterms:W3CDTF">2018-09-29T13:20:29Z</dcterms:modified>
</cp:coreProperties>
</file>