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3" r:id="rId7"/>
    <p:sldId id="264" r:id="rId8"/>
    <p:sldId id="265" r:id="rId9"/>
    <p:sldId id="271" r:id="rId10"/>
    <p:sldId id="260" r:id="rId11"/>
    <p:sldId id="261" r:id="rId12"/>
    <p:sldId id="274" r:id="rId13"/>
    <p:sldId id="275" r:id="rId14"/>
    <p:sldId id="267" r:id="rId15"/>
    <p:sldId id="281" r:id="rId16"/>
    <p:sldId id="276" r:id="rId17"/>
    <p:sldId id="277" r:id="rId18"/>
    <p:sldId id="278" r:id="rId19"/>
    <p:sldId id="279" r:id="rId20"/>
    <p:sldId id="280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4808" y="1152665"/>
            <a:ext cx="9832355" cy="2672120"/>
          </a:xfrm>
        </p:spPr>
        <p:txBody>
          <a:bodyPr>
            <a:normAutofit/>
          </a:bodyPr>
          <a:lstStyle/>
          <a:p>
            <a:pPr algn="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COMO EU TE AMO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3200" b="1" u="sng" dirty="0">
                <a:solidFill>
                  <a:schemeClr val="tx1"/>
                </a:solidFill>
                <a:latin typeface="Arial Black" panose="020B0A04020102090204" pitchFamily="34" charset="0"/>
              </a:rPr>
              <a:t>FERNANDINHO</a:t>
            </a:r>
            <a:br>
              <a:rPr lang="pt-BR" sz="6000" b="1" u="sng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b="1" u="sng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490" y="6104587"/>
            <a:ext cx="2249510" cy="75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65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28095"/>
            <a:ext cx="12192000" cy="523984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COMO EU TE AMO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COMO EU TE QUERO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SIM, EU ME PROSTRO AOS TEUS PÉS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26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291616"/>
            <a:ext cx="12192000" cy="5823337"/>
          </a:xfrm>
        </p:spPr>
        <p:txBody>
          <a:bodyPr>
            <a:noAutofit/>
          </a:bodyPr>
          <a:lstStyle/>
          <a:p>
            <a:pPr algn="ctr"/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A MINHA VIDA EU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 TE CONSAGRO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TUDO O QUE TENHO É TOTALMENTE TEU </a:t>
            </a:r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3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28095"/>
            <a:ext cx="12192000" cy="523984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COMO EU TE AMO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COMO EU TE QUERO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SIM, EU ME PROSTRO AOS TEUS PÉS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672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291616"/>
            <a:ext cx="12192000" cy="5823337"/>
          </a:xfrm>
        </p:spPr>
        <p:txBody>
          <a:bodyPr>
            <a:noAutofit/>
          </a:bodyPr>
          <a:lstStyle/>
          <a:p>
            <a:pPr algn="ctr"/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A MINHA VIDA EU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 TE CONSAGRO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TUDO O QUE TENHO É TOTALMENTE TEU </a:t>
            </a:r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31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02508"/>
            <a:ext cx="12192000" cy="2852982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TUDO QUE SOU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É TOTALMENTE TEU </a:t>
            </a:r>
            <a:endParaRPr lang="pt-BR" sz="8800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582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02508"/>
            <a:ext cx="12192000" cy="2852982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TUDO QUE TENHO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É TOTALMENTE TEU </a:t>
            </a:r>
            <a:endParaRPr lang="pt-BR" sz="8800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816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28095"/>
            <a:ext cx="12192000" cy="523984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COMO EU TE AMO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COMO EU TE QUERO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SIM, EU ME PROSTRO AOS TEUS PÉS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636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291616"/>
            <a:ext cx="12192000" cy="5823337"/>
          </a:xfrm>
        </p:spPr>
        <p:txBody>
          <a:bodyPr>
            <a:noAutofit/>
          </a:bodyPr>
          <a:lstStyle/>
          <a:p>
            <a:pPr algn="ctr"/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A MINHA VIDA EU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 TE CONSAGRO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TUDO O QUE TENHO É TOTALMENTE TEU </a:t>
            </a:r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65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28095"/>
            <a:ext cx="12192000" cy="523984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COMO EU TE AMO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COMO EU TE QUERO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SIM, EU ME PROSTRO AOS TEUS PÉS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15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291616"/>
            <a:ext cx="12192000" cy="5823337"/>
          </a:xfrm>
        </p:spPr>
        <p:txBody>
          <a:bodyPr>
            <a:noAutofit/>
          </a:bodyPr>
          <a:lstStyle/>
          <a:p>
            <a:pPr algn="ctr"/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A MINHA VIDA EU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 TE CONSAGRO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TUDO O QUE TENHO É TOTALMENTE TEU </a:t>
            </a:r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42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836318"/>
            <a:ext cx="12192000" cy="467801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ÉS MEU TUDO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ÉS MEU SENHOR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ÉS MEU AMIGO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MEU INTERCESSOR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727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02508"/>
            <a:ext cx="12192000" cy="2852982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TUDO QUE SOU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É TOTALMENTE TEU </a:t>
            </a:r>
            <a:endParaRPr lang="pt-BR" sz="8800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08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02508"/>
            <a:ext cx="12192000" cy="2852982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TUDO QUE TENHO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É TOTALMENTE TEU </a:t>
            </a:r>
            <a:endParaRPr lang="pt-BR" sz="8800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0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916606"/>
            <a:ext cx="12192000" cy="555776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MEU BRAÇO FORTE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MEU CONSELHEIRO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MARAVILHOSO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MEU GRANDE EU SOU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91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768199"/>
            <a:ext cx="12192000" cy="675982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EU NÃO SOU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NADA SEM TI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 EU NÃO VIVO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SEM TI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29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234218"/>
            <a:ext cx="12192000" cy="6782367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SEM TUA PRESENÇA EU MORRO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SEM TUA PRESENÇA EU MORRO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67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801619"/>
            <a:ext cx="12192000" cy="467801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ÉS MEU TUDO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ÉS MEU SENHOR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ÉS MEU AMIGO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MEU INTERCESSOR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8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766481"/>
            <a:ext cx="12192000" cy="555776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MEU BRAÇO FORTE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MEU CONSELHEIRO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MARAVILHOSO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MEU GRANDE EU SOU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701051"/>
            <a:ext cx="12192000" cy="6356832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EU NÃO SOU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NADA SEM TI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 EU NÃO VIVO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SEM TI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7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114" y="4755505"/>
            <a:ext cx="12127771" cy="6254773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SEM TUA PRESENÇA EU MORRO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SEM TUA PRESENÇA EU MORRO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50238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</TotalTime>
  <Words>355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Century Gothic</vt:lpstr>
      <vt:lpstr>Wingdings 3</vt:lpstr>
      <vt:lpstr>Cacho</vt:lpstr>
      <vt:lpstr>COMO EU TE AMO FERNANDINHO </vt:lpstr>
      <vt:lpstr>ÉS MEU TUDO ÉS MEU SENHOR ÉS MEU AMIGO  MEU INTERCESSOR  </vt:lpstr>
      <vt:lpstr>MEU BRAÇO FORTE MEU CONSELHEIRO MARAVILHOSO MEU GRANDE EU SOU   </vt:lpstr>
      <vt:lpstr>EU NÃO SOU  NADA SEM TI E EU NÃO VIVO  SEM TI     </vt:lpstr>
      <vt:lpstr> SEM TUA PRESENÇA EU MORRO SEM TUA PRESENÇA EU MORRO    </vt:lpstr>
      <vt:lpstr>ÉS MEU TUDO ÉS MEU SENHOR ÉS MEU AMIGO  MEU INTERCESSOR  </vt:lpstr>
      <vt:lpstr>MEU BRAÇO FORTE MEU CONSELHEIRO MARAVILHOSO MEU GRANDE EU SOU   </vt:lpstr>
      <vt:lpstr>EU NÃO SOU  NADA SEM TI E EU NÃO VIVO  SEM TI     </vt:lpstr>
      <vt:lpstr> SEM TUA PRESENÇA EU MORRO SEM TUA PRESENÇA EU MORRO    </vt:lpstr>
      <vt:lpstr>COMO EU TE AMO COMO EU TE QUERO SIM, EU ME PROSTRO AOS TEUS PÉS    </vt:lpstr>
      <vt:lpstr> A MINHA VIDA EU  TE CONSAGRO TUDO O QUE TENHO É TOTALMENTE TEU      </vt:lpstr>
      <vt:lpstr>COMO EU TE AMO COMO EU TE QUERO SIM, EU ME PROSTRO AOS TEUS PÉS    </vt:lpstr>
      <vt:lpstr> A MINHA VIDA EU  TE CONSAGRO TUDO O QUE TENHO É TOTALMENTE TEU      </vt:lpstr>
      <vt:lpstr>  TUDO QUE SOU  É TOTALMENTE TEU </vt:lpstr>
      <vt:lpstr>  TUDO QUE TENHO  É TOTALMENTE TEU </vt:lpstr>
      <vt:lpstr>COMO EU TE AMO COMO EU TE QUERO SIM, EU ME PROSTRO AOS TEUS PÉS    </vt:lpstr>
      <vt:lpstr> A MINHA VIDA EU  TE CONSAGRO TUDO O QUE TENHO É TOTALMENTE TEU      </vt:lpstr>
      <vt:lpstr>COMO EU TE AMO COMO EU TE QUERO SIM, EU ME PROSTRO AOS TEUS PÉS    </vt:lpstr>
      <vt:lpstr> A MINHA VIDA EU  TE CONSAGRO TUDO O QUE TENHO É TOTALMENTE TEU      </vt:lpstr>
      <vt:lpstr>  TUDO QUE SOU  É TOTALMENTE TEU </vt:lpstr>
      <vt:lpstr>  TUDO QUE TENHO  É TOTALMENTE TEU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Eu Te Amo Fernandinho </dc:title>
  <dc:creator>Pastor Marcio</dc:creator>
  <cp:lastModifiedBy>João Paulo Mota Silva</cp:lastModifiedBy>
  <cp:revision>16</cp:revision>
  <dcterms:created xsi:type="dcterms:W3CDTF">2015-05-24T19:34:36Z</dcterms:created>
  <dcterms:modified xsi:type="dcterms:W3CDTF">2019-11-24T20:08:21Z</dcterms:modified>
</cp:coreProperties>
</file>