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20" r:id="rId4"/>
    <p:sldId id="321" r:id="rId5"/>
    <p:sldId id="322" r:id="rId6"/>
    <p:sldId id="323" r:id="rId7"/>
    <p:sldId id="324" r:id="rId8"/>
    <p:sldId id="325" r:id="rId9"/>
    <p:sldId id="327" r:id="rId10"/>
    <p:sldId id="32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16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29/09/2018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29/09/2018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BR" smtClean="0"/>
              <a:pPr/>
              <a:t>29/09/2018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646140" y="-1035496"/>
            <a:ext cx="8229600" cy="2895600"/>
          </a:xfrm>
        </p:spPr>
        <p:txBody>
          <a:bodyPr>
            <a:no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CONSAGRAÇÃO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ALINE BARROS</a:t>
            </a:r>
            <a:endParaRPr lang="pt-BR" sz="2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4877" y="1700808"/>
            <a:ext cx="11999069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REI DOS REIS CONSAGRO TUDO O QUE SOU E DE GRATOS LOUVORES TRANSBORDA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1727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70975" y="2276872"/>
            <a:ext cx="11646873" cy="406845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MINHA VIDA EU ENTREGO NAS TUAS MÃOS, MEU SENHOR PRA TE EXALTAR COM TODO MEU AMOR</a:t>
            </a:r>
          </a:p>
        </p:txBody>
      </p:sp>
    </p:spTree>
    <p:extLst>
      <p:ext uri="{BB962C8B-B14F-4D97-AF65-F5344CB8AC3E}">
        <p14:creationId xmlns:p14="http://schemas.microsoft.com/office/powerpoint/2010/main" val="11009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-62273" y="1232756"/>
            <a:ext cx="12313369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TE LOUVAREI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CONFORME A TUA JUSTIÇA E CANTAREI LOUVORES, POIS TU ÉS ALTÍSSIMO</a:t>
            </a:r>
          </a:p>
        </p:txBody>
      </p:sp>
    </p:spTree>
    <p:extLst>
      <p:ext uri="{BB962C8B-B14F-4D97-AF65-F5344CB8AC3E}">
        <p14:creationId xmlns:p14="http://schemas.microsoft.com/office/powerpoint/2010/main" val="4746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232756"/>
            <a:ext cx="11809313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CELEBRAREI A TI, Ó DEUS, COM MEU VIVER CANTAREI E CONTAREI AS TUAS OBRAS</a:t>
            </a:r>
          </a:p>
        </p:txBody>
      </p:sp>
    </p:spTree>
    <p:extLst>
      <p:ext uri="{BB962C8B-B14F-4D97-AF65-F5344CB8AC3E}">
        <p14:creationId xmlns:p14="http://schemas.microsoft.com/office/powerpoint/2010/main" val="6042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232756"/>
            <a:ext cx="11809313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POR TUAS MÃOS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FORAM CRIADOS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TERRA, CÉU E MAR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TODO SER QUE NELES HÁ</a:t>
            </a:r>
          </a:p>
        </p:txBody>
      </p:sp>
    </p:spTree>
    <p:extLst>
      <p:ext uri="{BB962C8B-B14F-4D97-AF65-F5344CB8AC3E}">
        <p14:creationId xmlns:p14="http://schemas.microsoft.com/office/powerpoint/2010/main" val="283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-1" y="1772816"/>
            <a:ext cx="12188825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TODA A TERRA CELEBRA A TI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CÂNTICOS DE JÚBILO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TU ÉS O DEUS CRIADOR</a:t>
            </a:r>
          </a:p>
        </p:txBody>
      </p:sp>
    </p:spTree>
    <p:extLst>
      <p:ext uri="{BB962C8B-B14F-4D97-AF65-F5344CB8AC3E}">
        <p14:creationId xmlns:p14="http://schemas.microsoft.com/office/powerpoint/2010/main" val="4651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232756"/>
            <a:ext cx="11809313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HONRA, A GLÓRIA, A FORÇA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O PODER AO REI JESUS</a:t>
            </a:r>
          </a:p>
        </p:txBody>
      </p:sp>
    </p:spTree>
    <p:extLst>
      <p:ext uri="{BB962C8B-B14F-4D97-AF65-F5344CB8AC3E}">
        <p14:creationId xmlns:p14="http://schemas.microsoft.com/office/powerpoint/2010/main" val="30160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628800"/>
            <a:ext cx="11809313" cy="302433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O LOUVOR AO REI JESUS</a:t>
            </a:r>
          </a:p>
        </p:txBody>
      </p:sp>
    </p:spTree>
    <p:extLst>
      <p:ext uri="{BB962C8B-B14F-4D97-AF65-F5344CB8AC3E}">
        <p14:creationId xmlns:p14="http://schemas.microsoft.com/office/powerpoint/2010/main" val="2098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túnel azul digital (widescreen)</Template>
  <TotalTime>0</TotalTime>
  <Words>79</Words>
  <Application>Microsoft Office PowerPoint</Application>
  <PresentationFormat>Personalizar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Corbel</vt:lpstr>
      <vt:lpstr>Digital Blue Tunnel 16x9</vt:lpstr>
      <vt:lpstr>CONSAGRAÇÃO ALINE BARROS</vt:lpstr>
      <vt:lpstr>AO REI DOS REIS CONSAGRO TUDO O QUE SOU E DE GRATOS LOUVORES TRANSBORDA O MEU CORAÇÃO</vt:lpstr>
      <vt:lpstr>A MINHA VIDA EU ENTREGO NAS TUAS MÃOS, MEU SENHOR PRA TE EXALTAR COM TODO MEU AMOR</vt:lpstr>
      <vt:lpstr>EU TE LOUVAREI  CONFORME A TUA JUSTIÇA E CANTAREI LOUVORES, POIS TU ÉS ALTÍSSIMO</vt:lpstr>
      <vt:lpstr>CELEBRAREI A TI, Ó DEUS, COM MEU VIVER CANTAREI E CONTAREI AS TUAS OBRAS</vt:lpstr>
      <vt:lpstr>POIS POR TUAS MÃOS  FORAM CRIADOS TERRA, CÉU E MAR  E TODO SER QUE NELES HÁ</vt:lpstr>
      <vt:lpstr>TODA A TERRA CELEBRA A TI COM CÂNTICOS DE JÚBILO POIS TU ÉS O DEUS CRIADOR</vt:lpstr>
      <vt:lpstr>A HONRA, A GLÓRIA, A FORÇA E O PODER AO REI JESUS</vt:lpstr>
      <vt:lpstr>E O LOUVOR AO REI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2015-12-20T02:32:01Z</dcterms:created>
  <dcterms:modified xsi:type="dcterms:W3CDTF">2018-09-29T13:56:26Z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