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6828" y="139699"/>
            <a:ext cx="10135673" cy="3289301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CORPO E FAMÍLIA</a:t>
            </a:r>
          </a:p>
          <a:p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r>
              <a:rPr lang="pt-BR" sz="4400" b="1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FRUTOS DO ESPÍRITO</a:t>
            </a:r>
            <a:endParaRPr lang="pt-BR" sz="6000" b="1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530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646966"/>
            <a:ext cx="12192001" cy="5564068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RECEBI UM NOVO CORAÇÃO DO PAI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CORAÇÃO REGENERADO</a:t>
            </a:r>
          </a:p>
        </p:txBody>
      </p:sp>
    </p:spTree>
    <p:extLst>
      <p:ext uri="{BB962C8B-B14F-4D97-AF65-F5344CB8AC3E}">
        <p14:creationId xmlns:p14="http://schemas.microsoft.com/office/powerpoint/2010/main" val="375257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946202"/>
            <a:ext cx="12192001" cy="556406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CORAÇÃO TRANSFORMADO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CORAÇÃO QUE É INSPIRADO 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JESUS</a:t>
            </a:r>
          </a:p>
        </p:txBody>
      </p:sp>
    </p:spTree>
    <p:extLst>
      <p:ext uri="{BB962C8B-B14F-4D97-AF65-F5344CB8AC3E}">
        <p14:creationId xmlns:p14="http://schemas.microsoft.com/office/powerpoint/2010/main" val="56043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822361"/>
            <a:ext cx="12192000" cy="490685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FRUTO DESSE NOVO CORAÇÃO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DECLARO A PAZ DE CRISTO 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ABENÇOO MEU IRMÃO</a:t>
            </a:r>
          </a:p>
        </p:txBody>
      </p:sp>
    </p:spTree>
    <p:extLst>
      <p:ext uri="{BB962C8B-B14F-4D97-AF65-F5344CB8AC3E}">
        <p14:creationId xmlns:p14="http://schemas.microsoft.com/office/powerpoint/2010/main" val="314906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174153"/>
            <a:ext cx="12192000" cy="349017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PRECIOSA É A NOSSA COMUNHÃO</a:t>
            </a:r>
          </a:p>
        </p:txBody>
      </p:sp>
    </p:spTree>
    <p:extLst>
      <p:ext uri="{BB962C8B-B14F-4D97-AF65-F5344CB8AC3E}">
        <p14:creationId xmlns:p14="http://schemas.microsoft.com/office/powerpoint/2010/main" val="296176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879325"/>
            <a:ext cx="12192000" cy="481669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SOMOS CORPO E ASSIM BEM AJUSTADO  TOTALMENTE 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LIGADO 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UNIDOS VIVENDO EM AMOR</a:t>
            </a:r>
          </a:p>
        </p:txBody>
      </p:sp>
    </p:spTree>
    <p:extLst>
      <p:ext uri="{BB962C8B-B14F-4D97-AF65-F5344CB8AC3E}">
        <p14:creationId xmlns:p14="http://schemas.microsoft.com/office/powerpoint/2010/main" val="353055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041302"/>
            <a:ext cx="12192000" cy="481669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UMA FAMÍLIA SEM QUALQUER FALSIDADE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VIVENDO A VERDADE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EXPRESSANDO 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GLÓRIA DO 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</a:t>
            </a:r>
          </a:p>
        </p:txBody>
      </p:sp>
    </p:spTree>
    <p:extLst>
      <p:ext uri="{BB962C8B-B14F-4D97-AF65-F5344CB8AC3E}">
        <p14:creationId xmlns:p14="http://schemas.microsoft.com/office/powerpoint/2010/main" val="230391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651716"/>
            <a:ext cx="12192000" cy="481669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UMA FAMILIA VIVENDO O COMPROMISSO DO GRANDE AMOR DE CRISTO</a:t>
            </a:r>
          </a:p>
        </p:txBody>
      </p:sp>
    </p:spTree>
    <p:extLst>
      <p:ext uri="{BB962C8B-B14F-4D97-AF65-F5344CB8AC3E}">
        <p14:creationId xmlns:p14="http://schemas.microsoft.com/office/powerpoint/2010/main" val="29413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482458"/>
            <a:ext cx="12192000" cy="481669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PRECISO DE TI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QUERIDO IRMÃO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PRECIOSO ÉS PARA MIM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QUERIDO IRMÃO</a:t>
            </a:r>
          </a:p>
        </p:txBody>
      </p:sp>
    </p:spTree>
    <p:extLst>
      <p:ext uri="{BB962C8B-B14F-4D97-AF65-F5344CB8AC3E}">
        <p14:creationId xmlns:p14="http://schemas.microsoft.com/office/powerpoint/2010/main" val="17258827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Profundidade</Template>
  <TotalTime>27</TotalTime>
  <Words>90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Corbel</vt:lpstr>
      <vt:lpstr>Profundidade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Pastor Marcio</dc:creator>
  <cp:lastModifiedBy>João Paulo Mota Silva</cp:lastModifiedBy>
  <cp:revision>5</cp:revision>
  <dcterms:created xsi:type="dcterms:W3CDTF">2016-01-03T20:52:11Z</dcterms:created>
  <dcterms:modified xsi:type="dcterms:W3CDTF">2019-08-25T15:26:47Z</dcterms:modified>
</cp:coreProperties>
</file>