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67" r:id="rId7"/>
    <p:sldId id="259" r:id="rId8"/>
    <p:sldId id="268" r:id="rId9"/>
    <p:sldId id="260" r:id="rId10"/>
    <p:sldId id="269" r:id="rId11"/>
    <p:sldId id="261" r:id="rId12"/>
    <p:sldId id="271" r:id="rId13"/>
    <p:sldId id="270" r:id="rId14"/>
    <p:sldId id="262" r:id="rId15"/>
    <p:sldId id="272" r:id="rId16"/>
    <p:sldId id="263" r:id="rId17"/>
    <p:sldId id="273" r:id="rId18"/>
    <p:sldId id="264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39379" y="348175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pt-BR" sz="4400" b="1" dirty="0">
                <a:latin typeface="Arial Black" panose="020B0A04020102090204" pitchFamily="34" charset="0"/>
              </a:rPr>
              <a:t>DEPENDO DE TI</a:t>
            </a:r>
            <a:br>
              <a:rPr lang="pt-BR" sz="4400" b="1" dirty="0">
                <a:latin typeface="Arial Black" panose="020B0A04020102090204" pitchFamily="34" charset="0"/>
              </a:rPr>
            </a:br>
            <a:r>
              <a:rPr lang="pt-BR" sz="4400" b="1" dirty="0">
                <a:latin typeface="Arial Black" panose="020B0A04020102090204" pitchFamily="34" charset="0"/>
              </a:rPr>
              <a:t>     PAULO CÉSAR BARUK</a:t>
            </a:r>
            <a:br>
              <a:rPr lang="pt-BR" sz="4400" b="1" dirty="0">
                <a:latin typeface="Arial Black" panose="020B0A04020102090204" pitchFamily="34" charset="0"/>
              </a:rPr>
            </a:br>
            <a:endParaRPr lang="pt-BR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7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8226" y="-1997613"/>
            <a:ext cx="11155548" cy="5753687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PODES ME USAR SENHOR, COMO TU BEM QUERES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ABRO MEU CORAÇÃO</a:t>
            </a: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52281" y="2972640"/>
            <a:ext cx="9487437" cy="547352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LOUVAR-TE É BEM MAIS DO QUE EU MEREÇO</a:t>
            </a: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34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52281" y="2677219"/>
            <a:ext cx="9487437" cy="5473523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ADORAR-TE MAIS PROFUNDO DO QUE EU PENSEI</a:t>
            </a: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6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5463" y="1674054"/>
            <a:ext cx="10839719" cy="5793563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SERVIR-TE É TUDO O QUE EU ESPERO O QUE MAIS QUERO É ESTAR MAIS JUNTO A TI</a:t>
            </a:r>
            <a:br>
              <a:rPr lang="pt-BR" sz="8000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6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7583" y="477169"/>
            <a:ext cx="9976834" cy="5903661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DERRAMAR PERANTE TI OS MEUS ANSEIOS</a:t>
            </a:r>
            <a:br>
              <a:rPr lang="pt-BR" sz="8000" dirty="0">
                <a:latin typeface="Arial Black" panose="020B0A04020102090204" pitchFamily="34" charset="0"/>
              </a:rPr>
            </a:br>
            <a:endParaRPr lang="pt-BR" sz="8000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5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7583" y="1195754"/>
            <a:ext cx="9976834" cy="5903661"/>
          </a:xfrm>
        </p:spPr>
        <p:txBody>
          <a:bodyPr>
            <a:noAutofit/>
          </a:bodyPr>
          <a:lstStyle/>
          <a:p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A MINHA OFERTA NESTA HORA É ESSA MÚSICA PAI</a:t>
            </a:r>
            <a:br>
              <a:rPr lang="pt-BR" sz="8000" dirty="0">
                <a:latin typeface="Arial Black" panose="020B0A04020102090204" pitchFamily="34" charset="0"/>
              </a:rPr>
            </a:br>
            <a:endParaRPr lang="pt-BR" sz="8000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17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4501" y="886264"/>
            <a:ext cx="10802998" cy="508547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TE MOSTRAR OS MEUS MAIORES SONHOS</a:t>
            </a: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832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7938" y="904740"/>
            <a:ext cx="9556124" cy="5048519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AH SENHOR, COMO EU DEPENDO DE TI</a:t>
            </a:r>
            <a:br>
              <a:rPr lang="pt-BR" sz="8000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59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9352" y="393716"/>
            <a:ext cx="10133296" cy="577496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PARA ME CURAR, PARA ME ENSINAR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O CAMINHO QUE DEVO SEGUIR</a:t>
            </a: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747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858" y="-1955410"/>
            <a:ext cx="12112283" cy="6386733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PODES ME USAR SENHOR, COMO TU BEM QUERES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ABRO MEU CORAÇÃO</a:t>
            </a:r>
            <a:br>
              <a:rPr lang="pt-BR" sz="8000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16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7353" y="1885071"/>
            <a:ext cx="10197294" cy="573377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LOUVAR-TE É BEM MAIS DO QUE EU MEREÇO </a:t>
            </a: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894" y="2644726"/>
            <a:ext cx="9972211" cy="5646693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ADORAR-TE MAIS PROFUNDO DO QUE EU PENSEI</a:t>
            </a: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57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6903" y="1744395"/>
            <a:ext cx="10938194" cy="5702964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SERVIR-TE É TUDO O QUE EU ESPERO O QUE MAIS QUERO É ESTAR MAIS JUNTO A TI</a:t>
            </a: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7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3791" y="1894489"/>
            <a:ext cx="11084417" cy="5903661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DERRAMAR PERANTE TI OS MEUS ANSEIOS </a:t>
            </a: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9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7583" y="477169"/>
            <a:ext cx="9976834" cy="5903661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A MINHA OFERTA NESTA HORA É A VERDADE</a:t>
            </a: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3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7938" y="3429000"/>
            <a:ext cx="9556124" cy="504851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TE MOSTRAR OS MEUS PEQUENOS SONHOS</a:t>
            </a: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1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2990" y="904740"/>
            <a:ext cx="11226019" cy="5048519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AH SENHOR, COMO EU DEPENDO DE TI</a:t>
            </a: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93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6578" y="154744"/>
            <a:ext cx="9778843" cy="577496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PARA ME CURAR, PARA ME ENSINAR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O CAMINHO QUE DEVO SEGUIR</a:t>
            </a: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br>
              <a:rPr lang="pt-BR" sz="8000" b="1" dirty="0">
                <a:latin typeface="Arial Black" panose="020B0A04020102090204" pitchFamily="34" charset="0"/>
              </a:rPr>
            </a:br>
            <a:endParaRPr lang="pt-BR" sz="80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44208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</TotalTime>
  <Words>47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Century Gothic</vt:lpstr>
      <vt:lpstr>Wingdings 3</vt:lpstr>
      <vt:lpstr>Cacho</vt:lpstr>
      <vt:lpstr>DEPENDO DE TI      PAULO CÉSAR BARUK </vt:lpstr>
      <vt:lpstr>LOUVAR-TE É BEM MAIS DO QUE EU MEREÇO   </vt:lpstr>
      <vt:lpstr> ADORAR-TE MAIS PROFUNDO DO QUE EU PENSEI  </vt:lpstr>
      <vt:lpstr> SERVIR-TE É TUDO O QUE EU ESPERO O QUE MAIS QUERO É ESTAR MAIS JUNTO A TI </vt:lpstr>
      <vt:lpstr>     DERRAMAR PERANTE TI OS MEUS ANSEIOS   </vt:lpstr>
      <vt:lpstr>      A MINHA OFERTA NESTA HORA É A VERDADE </vt:lpstr>
      <vt:lpstr>E TE MOSTRAR OS MEUS PEQUENOS SONHOS  </vt:lpstr>
      <vt:lpstr> AH SENHOR, COMO EU DEPENDO DE TI </vt:lpstr>
      <vt:lpstr>PARA ME CURAR, PARA ME ENSINAR O CAMINHO QUE DEVO SEGUIR   </vt:lpstr>
      <vt:lpstr>  PODES ME USAR SENHOR, COMO TU BEM QUERES ABRO MEU CORAÇÃO </vt:lpstr>
      <vt:lpstr>LOUVAR-TE É BEM MAIS DO QUE EU MEREÇO  </vt:lpstr>
      <vt:lpstr> ADORAR-TE MAIS PROFUNDO DO QUE EU PENSEI  </vt:lpstr>
      <vt:lpstr> SERVIR-TE É TUDO O QUE EU ESPERO O QUE MAIS QUERO É ESTAR MAIS JUNTO A TI </vt:lpstr>
      <vt:lpstr>     DERRAMAR PERANTE TI OS MEUS ANSEIOS </vt:lpstr>
      <vt:lpstr>  A MINHA OFERTA NESTA HORA É ESSA MÚSICA PAI </vt:lpstr>
      <vt:lpstr>E TE MOSTRAR OS MEUS MAIORES SONHOS </vt:lpstr>
      <vt:lpstr>  AH SENHOR, COMO EU DEPENDO DE TI </vt:lpstr>
      <vt:lpstr>PARA ME CURAR, PARA ME ENSINAR O CAMINHO QUE DEVO SEGUIR </vt:lpstr>
      <vt:lpstr>  PODES ME USAR SENHOR, COMO TU BEM QUERES ABRO MEU CORAÇÃO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com Teu fogo  Hebrom</dc:title>
  <dc:creator>Pastor Marcio</dc:creator>
  <cp:lastModifiedBy>GARDÊNIA</cp:lastModifiedBy>
  <cp:revision>10</cp:revision>
  <dcterms:created xsi:type="dcterms:W3CDTF">2015-05-30T19:08:40Z</dcterms:created>
  <dcterms:modified xsi:type="dcterms:W3CDTF">2018-09-29T15:50:44Z</dcterms:modified>
</cp:coreProperties>
</file>