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83" r:id="rId7"/>
    <p:sldId id="274" r:id="rId8"/>
    <p:sldId id="261" r:id="rId9"/>
    <p:sldId id="284" r:id="rId10"/>
    <p:sldId id="285" r:id="rId11"/>
    <p:sldId id="288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16211" y="1484784"/>
            <a:ext cx="111519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DEUS CUIDA DE MIM</a:t>
            </a:r>
          </a:p>
          <a:p>
            <a:pPr algn="r"/>
            <a:r>
              <a:rPr lang="pt-BR" sz="4400" b="1" u="sng" dirty="0">
                <a:latin typeface="Arial Black" panose="020B0A04020102020204" pitchFamily="34" charset="0"/>
                <a:cs typeface="Aharoni" pitchFamily="2" charset="-79"/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E NÃO ANDO SOZINHO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NÃO ESTOU SOZINHO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POIS SEI DEUS CUIDA DE MIM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478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SE NA VIDA NÃO TEM DIREÇÃO</a:t>
            </a:r>
            <a:br>
              <a:rPr lang="pt-BR" sz="857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É PRECISO TOMAR DECISÃO</a:t>
            </a:r>
            <a:endParaRPr lang="pt-BR" sz="857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98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667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EU SEI QUE EXISTE ALGUÉM QUE ME AMA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ELE QUER ME DAR A MÃO</a:t>
            </a:r>
            <a:endParaRPr lang="pt-BR" sz="71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411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SE UMA PORTA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SE FECHA AQUI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OUTRAS PORTAS SE ABREM ALI</a:t>
            </a:r>
          </a:p>
        </p:txBody>
      </p:sp>
    </p:spTree>
    <p:extLst>
      <p:ext uri="{BB962C8B-B14F-4D97-AF65-F5344CB8AC3E}">
        <p14:creationId xmlns:p14="http://schemas.microsoft.com/office/powerpoint/2010/main" val="191933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667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PRECISO APRENDER MAIS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DE DEUS</a:t>
            </a:r>
            <a:br>
              <a:rPr lang="pt-BR" sz="1028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PORQUE ELE É QUEM CUIDA DE MIM</a:t>
            </a:r>
            <a:endParaRPr lang="pt-BR" sz="102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003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0674" y="1905506"/>
            <a:ext cx="1260157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>
                <a:latin typeface="Arial Black" panose="020B0A04020102020204" pitchFamily="34" charset="0"/>
              </a:rPr>
              <a:t>DEUS CUIDA </a:t>
            </a:r>
          </a:p>
          <a:p>
            <a:pPr algn="ctr"/>
            <a:r>
              <a:rPr lang="pt-BR" sz="11500" b="1" dirty="0">
                <a:latin typeface="Arial Black" panose="020B0A04020102020204" pitchFamily="34" charset="0"/>
              </a:rPr>
              <a:t>DE MIM</a:t>
            </a:r>
            <a:endParaRPr lang="pt-BR" sz="1777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9034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3B9F91C-8B10-40EB-B2B5-1C69E0B0C11C}"/>
              </a:ext>
            </a:extLst>
          </p:cNvPr>
          <p:cNvSpPr/>
          <p:nvPr/>
        </p:nvSpPr>
        <p:spPr>
          <a:xfrm>
            <a:off x="-1" y="497428"/>
            <a:ext cx="12601575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DEUS CUIDA DE MIM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NA SOMBRA DAS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SUAS ASAS</a:t>
            </a:r>
            <a:br>
              <a:rPr lang="pt-BR" sz="7500" b="1" dirty="0">
                <a:latin typeface="Arial Black" panose="020B0A04020102020204" pitchFamily="34" charset="0"/>
              </a:rPr>
            </a:br>
            <a:r>
              <a:rPr lang="pt-BR" sz="7500" b="1" dirty="0">
                <a:latin typeface="Arial Black" panose="020B0A04020102020204" pitchFamily="34" charset="0"/>
              </a:rPr>
              <a:t>DEUS CUIDA DE MIM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 EU AMO A SUA CASA</a:t>
            </a:r>
          </a:p>
        </p:txBody>
      </p:sp>
    </p:spTree>
    <p:extLst>
      <p:ext uri="{BB962C8B-B14F-4D97-AF65-F5344CB8AC3E}">
        <p14:creationId xmlns:p14="http://schemas.microsoft.com/office/powerpoint/2010/main" val="66158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E NÃO ANDO SOZINHO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NÃO ESTOU SOZINHO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POIS SEI DEUS CUIDA DE MIM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298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3B9F91C-8B10-40EB-B2B5-1C69E0B0C11C}"/>
              </a:ext>
            </a:extLst>
          </p:cNvPr>
          <p:cNvSpPr/>
          <p:nvPr/>
        </p:nvSpPr>
        <p:spPr>
          <a:xfrm>
            <a:off x="-1" y="497428"/>
            <a:ext cx="12601575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DEUS CUIDA DE MIM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NA SOMBRA DAS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SUAS ASAS</a:t>
            </a:r>
            <a:br>
              <a:rPr lang="pt-BR" sz="7500" b="1" dirty="0">
                <a:latin typeface="Arial Black" panose="020B0A04020102020204" pitchFamily="34" charset="0"/>
              </a:rPr>
            </a:br>
            <a:r>
              <a:rPr lang="pt-BR" sz="7500" b="1" dirty="0">
                <a:latin typeface="Arial Black" panose="020B0A04020102020204" pitchFamily="34" charset="0"/>
              </a:rPr>
              <a:t>DEUS CUIDA DE MIM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 EU AMO A SUA CASA</a:t>
            </a:r>
          </a:p>
        </p:txBody>
      </p:sp>
    </p:spTree>
    <p:extLst>
      <p:ext uri="{BB962C8B-B14F-4D97-AF65-F5344CB8AC3E}">
        <p14:creationId xmlns:p14="http://schemas.microsoft.com/office/powerpoint/2010/main" val="170811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E NÃO ANDO SOZINHO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NÃO ESTOU SOZINHO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POIS SEI DEUS CUIDA DE MIM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285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88640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EU PRECISO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APRENDER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UM POUCO AQUI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EU PRECISO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APRENDER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UM POUCO ALI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332656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PRECISO APRENDER MAIS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DE DEUS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PORQUE ELE É QUEM CUIDA DE MIM</a:t>
            </a:r>
          </a:p>
        </p:txBody>
      </p:sp>
    </p:spTree>
    <p:extLst>
      <p:ext uri="{BB962C8B-B14F-4D97-AF65-F5344CB8AC3E}">
        <p14:creationId xmlns:p14="http://schemas.microsoft.com/office/powerpoint/2010/main" val="18502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SE UMA PORTA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SE FECHA AQUI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OUTRAS PORTAS SE ABREM ALI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667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PRECISO APRENDER MAIS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DE DEUS</a:t>
            </a:r>
            <a:br>
              <a:rPr lang="pt-BR" sz="1028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PORQUE ELE É QUEM CUIDA DE MIM</a:t>
            </a:r>
            <a:endParaRPr lang="pt-BR" sz="102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0674" y="1905506"/>
            <a:ext cx="1260157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>
                <a:latin typeface="Arial Black" panose="020B0A04020102020204" pitchFamily="34" charset="0"/>
              </a:rPr>
              <a:t>DEUS CUIDA </a:t>
            </a:r>
          </a:p>
          <a:p>
            <a:pPr algn="ctr"/>
            <a:r>
              <a:rPr lang="pt-BR" sz="11500" b="1" dirty="0">
                <a:latin typeface="Arial Black" panose="020B0A04020102020204" pitchFamily="34" charset="0"/>
              </a:rPr>
              <a:t>DE MIM</a:t>
            </a:r>
            <a:endParaRPr lang="pt-BR" sz="1777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200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3B9F91C-8B10-40EB-B2B5-1C69E0B0C11C}"/>
              </a:ext>
            </a:extLst>
          </p:cNvPr>
          <p:cNvSpPr/>
          <p:nvPr/>
        </p:nvSpPr>
        <p:spPr>
          <a:xfrm>
            <a:off x="-1" y="497428"/>
            <a:ext cx="12601575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DEUS CUIDA DE MIM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NA SOMBRA DAS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SUAS ASAS</a:t>
            </a:r>
            <a:br>
              <a:rPr lang="pt-BR" sz="7500" b="1" dirty="0">
                <a:latin typeface="Arial Black" panose="020B0A04020102020204" pitchFamily="34" charset="0"/>
              </a:rPr>
            </a:br>
            <a:r>
              <a:rPr lang="pt-BR" sz="7500" b="1" dirty="0">
                <a:latin typeface="Arial Black" panose="020B0A04020102020204" pitchFamily="34" charset="0"/>
              </a:rPr>
              <a:t>DEUS CUIDA DE MIM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 EU AMO A SUA CASA</a:t>
            </a:r>
          </a:p>
        </p:txBody>
      </p:sp>
    </p:spTree>
    <p:extLst>
      <p:ext uri="{BB962C8B-B14F-4D97-AF65-F5344CB8AC3E}">
        <p14:creationId xmlns:p14="http://schemas.microsoft.com/office/powerpoint/2010/main" val="134416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E NÃO ANDO SOZINHO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NÃO ESTOU SOZINHO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POIS SEI DEUS CUIDA DE MIM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3B9F91C-8B10-40EB-B2B5-1C69E0B0C11C}"/>
              </a:ext>
            </a:extLst>
          </p:cNvPr>
          <p:cNvSpPr/>
          <p:nvPr/>
        </p:nvSpPr>
        <p:spPr>
          <a:xfrm>
            <a:off x="-1" y="497428"/>
            <a:ext cx="12601575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DEUS CUIDA DE MIM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NA SOMBRA DAS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SUAS ASAS</a:t>
            </a:r>
            <a:br>
              <a:rPr lang="pt-BR" sz="7500" b="1" dirty="0">
                <a:latin typeface="Arial Black" panose="020B0A04020102020204" pitchFamily="34" charset="0"/>
              </a:rPr>
            </a:br>
            <a:r>
              <a:rPr lang="pt-BR" sz="7500" b="1" dirty="0">
                <a:latin typeface="Arial Black" panose="020B0A04020102020204" pitchFamily="34" charset="0"/>
              </a:rPr>
              <a:t>DEUS CUIDA DE MIM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</a:rPr>
              <a:t> EU AMO A SUA CASA</a:t>
            </a:r>
          </a:p>
        </p:txBody>
      </p:sp>
    </p:spTree>
    <p:extLst>
      <p:ext uri="{BB962C8B-B14F-4D97-AF65-F5344CB8AC3E}">
        <p14:creationId xmlns:p14="http://schemas.microsoft.com/office/powerpoint/2010/main" val="1008985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144</Words>
  <Application>Microsoft Office PowerPoint</Application>
  <PresentationFormat>Personalizar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26</cp:revision>
  <dcterms:created xsi:type="dcterms:W3CDTF">2016-06-03T20:54:36Z</dcterms:created>
  <dcterms:modified xsi:type="dcterms:W3CDTF">2019-09-22T13:58:03Z</dcterms:modified>
</cp:coreProperties>
</file>