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0" r:id="rId17"/>
    <p:sldId id="274" r:id="rId18"/>
    <p:sldId id="261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37594" y="409433"/>
            <a:ext cx="12459286" cy="2616199"/>
          </a:xfrm>
        </p:spPr>
        <p:txBody>
          <a:bodyPr>
            <a:normAutofit/>
          </a:bodyPr>
          <a:lstStyle/>
          <a:p>
            <a:r>
              <a:rPr lang="pt-BR" sz="66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PROMESSAS </a:t>
            </a:r>
            <a:br>
              <a:rPr lang="pt-BR" sz="4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u="sng" dirty="0">
                <a:latin typeface="Arial Black" panose="020B0A04020102090204" pitchFamily="34" charset="0"/>
                <a:cs typeface="Aharoni" panose="02010803020104030203" pitchFamily="2" charset="-79"/>
              </a:rPr>
              <a:t>DAVI SACER</a:t>
            </a:r>
            <a:endParaRPr lang="pt-BR" sz="3600" b="1" u="sng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65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104866"/>
            <a:ext cx="12191999" cy="43336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ATÉ CHORAR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MAS A ALEGRIA VEM DE MANHÃ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70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49217"/>
            <a:ext cx="12192000" cy="314912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ÉS DEUS DE PERTO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NÃO DE LONGE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NUNCA MUDASTES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FIEL</a:t>
            </a:r>
          </a:p>
        </p:txBody>
      </p:sp>
    </p:spTree>
    <p:extLst>
      <p:ext uri="{BB962C8B-B14F-4D97-AF65-F5344CB8AC3E}">
        <p14:creationId xmlns:p14="http://schemas.microsoft.com/office/powerpoint/2010/main" val="160044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82" y="3429000"/>
            <a:ext cx="12120836" cy="438208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ALIANÇA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PROMESSAS, DEUS QUE NÃO É HOMEM PRA MENTIR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589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39400"/>
            <a:ext cx="12192000" cy="42539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TUDO PODE PASSAR TUDO PODE MUDAR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TUA PALAVRA VAI SE CUMPRIR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800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82" y="3429000"/>
            <a:ext cx="12120836" cy="438208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ALIANÇA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PROMESSAS, DEUS QUE NÃO É HOMEM PRA MENTIR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666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39400"/>
            <a:ext cx="12192000" cy="42539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TUDO PODE PASSAR TUDO PODE MUDAR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TUA PALAVRA VAI SE CUMPRIR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96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" y="3173934"/>
            <a:ext cx="12192001" cy="4475318"/>
          </a:xfrm>
        </p:spPr>
        <p:txBody>
          <a:bodyPr>
            <a:no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ENFRENTAR O QUE FOR</a:t>
            </a:r>
            <a:b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EU SEI QUEM LUTA POR MIM</a:t>
            </a:r>
            <a:b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5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0078" y="1166842"/>
            <a:ext cx="11731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89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65818"/>
            <a:ext cx="12192000" cy="43587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 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SEUS PLANOS NÃO PODEM SER FRUSTRADOS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MINHA ESPERANÇA ESTÁ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0157" y="-364840"/>
            <a:ext cx="11271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65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02995"/>
            <a:ext cx="12192000" cy="735510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NAS MÃOS DO GRANDE EU SOU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MEUS OLHOS VÃO VER O IMPOSSÍVEL ACONTECER       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7999" y="914400"/>
            <a:ext cx="90114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01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82" y="3429000"/>
            <a:ext cx="12120836" cy="438208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ALIANÇA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PROMESSAS, DEUS QUE NÃO É HOMEM PRA MENTIR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842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8901" y="3429000"/>
            <a:ext cx="10755872" cy="4371995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E66B21-B873-44D8-B5EB-C86DE5CD8BC3}"/>
              </a:ext>
            </a:extLst>
          </p:cNvPr>
          <p:cNvSpPr/>
          <p:nvPr/>
        </p:nvSpPr>
        <p:spPr>
          <a:xfrm>
            <a:off x="1" y="498764"/>
            <a:ext cx="12205854" cy="620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SEI QUE OS TEUS OLHOS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SEMPRE ATENTOS PERMANECEM EM MIM</a:t>
            </a:r>
          </a:p>
        </p:txBody>
      </p:sp>
    </p:spTree>
    <p:extLst>
      <p:ext uri="{BB962C8B-B14F-4D97-AF65-F5344CB8AC3E}">
        <p14:creationId xmlns:p14="http://schemas.microsoft.com/office/powerpoint/2010/main" val="122513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39400"/>
            <a:ext cx="12192000" cy="42539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TUDO PODE PASSAR TUDO PODE MUDAR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TUA PALAVRA VAI SE CUMPRIR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036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582" y="3429000"/>
            <a:ext cx="12120836" cy="438208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ALIANÇA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PROMESSAS, DEUS QUE NÃO É HOMEM PRA MENTIR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51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39400"/>
            <a:ext cx="12192000" cy="42539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TUDO PODE PASSAR TUDO PODE MUDAR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TUA PALAVRA VAI SE CUMPRIR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826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23" y="2063915"/>
            <a:ext cx="12138954" cy="53348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OS TEUS OUVIDOS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ESTÃO SENSÍVEIS PARA OUVIR MEU CLAMOR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64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27696"/>
            <a:ext cx="12191999" cy="433369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POSSO ATÉ CHORAR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  <a:t>MAS A ALEGRIA VEM DE MANHÃ </a:t>
            </a:r>
            <a:br>
              <a:rPr lang="pt-BR" sz="88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4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45474"/>
            <a:ext cx="12192000" cy="3149124"/>
          </a:xfrm>
        </p:spPr>
        <p:txBody>
          <a:bodyPr>
            <a:noAutofit/>
          </a:bodyPr>
          <a:lstStyle/>
          <a:p>
            <a:pPr algn="ctr"/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ÉS DEUS DE PERTO</a:t>
            </a:r>
            <a:b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 E NÃO DE LONGE</a:t>
            </a:r>
            <a:b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NUNCA MUDASTES</a:t>
            </a:r>
            <a:b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latin typeface="Arial Black" panose="020B0A04020102090204" pitchFamily="34" charset="0"/>
                <a:cs typeface="Aharoni" panose="02010803020104030203" pitchFamily="2" charset="-79"/>
              </a:rPr>
              <a:t>TU ÉS FIEL</a:t>
            </a:r>
          </a:p>
        </p:txBody>
      </p:sp>
    </p:spTree>
    <p:extLst>
      <p:ext uri="{BB962C8B-B14F-4D97-AF65-F5344CB8AC3E}">
        <p14:creationId xmlns:p14="http://schemas.microsoft.com/office/powerpoint/2010/main" val="384805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64046"/>
            <a:ext cx="12192000" cy="484621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ALIANÇA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DEUS DE  PROMESSAS, DEUS QUE NÃO É HOMEM PRA MENTIR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830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39400"/>
            <a:ext cx="12192000" cy="425394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TUDO PODE PASSAR TUDO PODE MUDAR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TUA PALAVRA VAI SE CUMPRIR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43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8901" y="3429000"/>
            <a:ext cx="10755872" cy="4371995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96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E66B21-B873-44D8-B5EB-C86DE5CD8BC3}"/>
              </a:ext>
            </a:extLst>
          </p:cNvPr>
          <p:cNvSpPr/>
          <p:nvPr/>
        </p:nvSpPr>
        <p:spPr>
          <a:xfrm>
            <a:off x="0" y="485117"/>
            <a:ext cx="122058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SEI QUE OS TEUS OLHOS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SEMPRE ATENTOS PERMANECEM EM MIM</a:t>
            </a:r>
          </a:p>
        </p:txBody>
      </p:sp>
    </p:spTree>
    <p:extLst>
      <p:ext uri="{BB962C8B-B14F-4D97-AF65-F5344CB8AC3E}">
        <p14:creationId xmlns:p14="http://schemas.microsoft.com/office/powerpoint/2010/main" val="43809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23" y="2077562"/>
            <a:ext cx="12138954" cy="533488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OS TEUS OUVIDOS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ESTÃO SENSÍVEIS PARA OUVIR MEU CLAMOR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208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</TotalTime>
  <Words>105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Aharoni</vt:lpstr>
      <vt:lpstr>Arial</vt:lpstr>
      <vt:lpstr>Arial Black</vt:lpstr>
      <vt:lpstr>Corbel</vt:lpstr>
      <vt:lpstr>Paralaxe</vt:lpstr>
      <vt:lpstr>DEUS DE PROMESSAS  DAVI SACER</vt:lpstr>
      <vt:lpstr>  </vt:lpstr>
      <vt:lpstr>E OS TEUS OUVIDOS ESTÃO SENSÍVEIS PARA OUVIR MEU CLAMOR </vt:lpstr>
      <vt:lpstr>POSSO ATÉ CHORAR MAS A ALEGRIA VEM DE MANHÃ  </vt:lpstr>
      <vt:lpstr>ÉS DEUS DE PERTO  E NÃO DE LONGE NUNCA MUDASTES TU ÉS FIEL</vt:lpstr>
      <vt:lpstr>DEUS DE ALIANÇA DEUS DE  PROMESSAS, DEUS QUE NÃO É HOMEM PRA MENTIR  </vt:lpstr>
      <vt:lpstr>TUDO PODE PASSAR TUDO PODE MUDAR MAS TUA PALAVRA VAI SE CUMPRIR  </vt:lpstr>
      <vt:lpstr>  </vt:lpstr>
      <vt:lpstr>E OS TEUS OUVIDOS ESTÃO SENSÍVEIS PARA OUVIR MEU CLAMOR </vt:lpstr>
      <vt:lpstr>POSSO ATÉ CHORAR MAS A ALEGRIA VEM DE MANHÃ  </vt:lpstr>
      <vt:lpstr>ÉS DEUS DE PERTO  E NÃO DE LONGE NUNCA MUDASTES TU ÉS FIEL</vt:lpstr>
      <vt:lpstr>DEUS DE ALIANÇA DEUS DE PROMESSAS, DEUS QUE NÃO É HOMEM PRA MENTIR  </vt:lpstr>
      <vt:lpstr>TUDO PODE PASSAR TUDO PODE MUDAR MAS TUA PALAVRA VAI SE CUMPRIR  </vt:lpstr>
      <vt:lpstr>DEUS DE ALIANÇA DEUS DE PROMESSAS, DEUS QUE NÃO É HOMEM PRA MENTIR  </vt:lpstr>
      <vt:lpstr>TUDO PODE PASSAR TUDO PODE MUDAR MAS TUA PALAVRA VAI SE CUMPRIR  </vt:lpstr>
      <vt:lpstr>POSSO ENFRENTAR O QUE FOR EU SEI QUEM LUTA POR MIM </vt:lpstr>
      <vt:lpstr>   SEUS PLANOS NÃO PODEM SER FRUSTRADOS MINHA ESPERANÇA ESTÁ</vt:lpstr>
      <vt:lpstr>NAS MÃOS DO GRANDE EU SOU MEUS OLHOS VÃO VER O IMPOSSÍVEL ACONTECER         </vt:lpstr>
      <vt:lpstr>DEUS DE ALIANÇA DEUS DE PROMESSAS, DEUS QUE NÃO É HOMEM PRA MENTIR  </vt:lpstr>
      <vt:lpstr>TUDO PODE PASSAR TUDO PODE MUDAR MAS TUA PALAVRA VAI SE CUMPRIR  </vt:lpstr>
      <vt:lpstr>DEUS DE ALIANÇA DEUS DE PROMESSAS, DEUS QUE NÃO É HOMEM PRA MENTIR  </vt:lpstr>
      <vt:lpstr>TUDO PODE PASSAR TUDO PODE MUDAR MAS TUA PALAVRA VAI SE CUMPRIR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DE ALIANÇA Ministério Toque no altar</dc:title>
  <dc:creator>Pastor Marcio</dc:creator>
  <cp:lastModifiedBy>João Paulo Mota Silva</cp:lastModifiedBy>
  <cp:revision>27</cp:revision>
  <dcterms:created xsi:type="dcterms:W3CDTF">2015-12-27T20:24:17Z</dcterms:created>
  <dcterms:modified xsi:type="dcterms:W3CDTF">2019-09-08T17:35:54Z</dcterms:modified>
</cp:coreProperties>
</file>