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1924" y="-262067"/>
            <a:ext cx="10091530" cy="2820110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thalles roberto</a:t>
            </a:r>
            <a:endParaRPr lang="pt-BR" sz="4000" b="1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798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ASSIM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POBRE PECADOR DEUS ME AMA</a:t>
            </a:r>
          </a:p>
        </p:txBody>
      </p:sp>
    </p:spTree>
    <p:extLst>
      <p:ext uri="{BB962C8B-B14F-4D97-AF65-F5344CB8AC3E}">
        <p14:creationId xmlns:p14="http://schemas.microsoft.com/office/powerpoint/2010/main" val="266030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57977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FALHO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SEM MERECER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361563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00211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forte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de pé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302948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198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FRACO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CAÍDO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NÃO DEIXA DE ME AMAR</a:t>
            </a:r>
          </a:p>
        </p:txBody>
      </p:sp>
    </p:spTree>
    <p:extLst>
      <p:ext uri="{BB962C8B-B14F-4D97-AF65-F5344CB8AC3E}">
        <p14:creationId xmlns:p14="http://schemas.microsoft.com/office/powerpoint/2010/main" val="166094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518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O SEU AMOR SEM O SEU PERDÃO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SERIA DE MIM?</a:t>
            </a:r>
          </a:p>
        </p:txBody>
      </p:sp>
    </p:spTree>
    <p:extLst>
      <p:ext uri="{BB962C8B-B14F-4D97-AF65-F5344CB8AC3E}">
        <p14:creationId xmlns:p14="http://schemas.microsoft.com/office/powerpoint/2010/main" val="100842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2400"/>
            <a:ext cx="12191999" cy="289560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AMOU TANTO QUE ENTREGOU SEU FILHO PARA MORRER EM MEU LUGAR</a:t>
            </a:r>
          </a:p>
        </p:txBody>
      </p:sp>
    </p:spTree>
    <p:extLst>
      <p:ext uri="{BB962C8B-B14F-4D97-AF65-F5344CB8AC3E}">
        <p14:creationId xmlns:p14="http://schemas.microsoft.com/office/powerpoint/2010/main" val="4459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7654"/>
            <a:ext cx="12192000" cy="28329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seu amor é tão grande incondicional</a:t>
            </a:r>
          </a:p>
        </p:txBody>
      </p:sp>
    </p:spTree>
    <p:extLst>
      <p:ext uri="{BB962C8B-B14F-4D97-AF65-F5344CB8AC3E}">
        <p14:creationId xmlns:p14="http://schemas.microsoft.com/office/powerpoint/2010/main" val="395641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79565"/>
            <a:ext cx="12192000" cy="27637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ele está sempre de braços abertos pra mim</a:t>
            </a:r>
          </a:p>
        </p:txBody>
      </p:sp>
    </p:spTree>
    <p:extLst>
      <p:ext uri="{BB962C8B-B14F-4D97-AF65-F5344CB8AC3E}">
        <p14:creationId xmlns:p14="http://schemas.microsoft.com/office/powerpoint/2010/main" val="29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99343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ASSIM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POBRE PECADOR DEUS ME AMA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FALHO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SEM MERECER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ME AMA</a:t>
            </a:r>
          </a:p>
        </p:txBody>
      </p:sp>
    </p:spTree>
    <p:extLst>
      <p:ext uri="{BB962C8B-B14F-4D97-AF65-F5344CB8AC3E}">
        <p14:creationId xmlns:p14="http://schemas.microsoft.com/office/powerpoint/2010/main" val="18935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29566"/>
            <a:ext cx="12192000" cy="288772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forte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de pé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75468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FRACO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EU ESTOU CAÍDO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ELE NÃO DEIXA DE ME AMAR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37890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O SEU AMOR SEM O SEU PERDÃO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SERIA DE MIM?</a:t>
            </a: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2400"/>
            <a:ext cx="12191999" cy="289560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AMOU TANTO QUE ENTREGOU SEU FILHO PARA MORRER EM MEU LUGAR</a:t>
            </a:r>
          </a:p>
        </p:txBody>
      </p:sp>
    </p:spTree>
    <p:extLst>
      <p:ext uri="{BB962C8B-B14F-4D97-AF65-F5344CB8AC3E}">
        <p14:creationId xmlns:p14="http://schemas.microsoft.com/office/powerpoint/2010/main" val="3552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9017"/>
            <a:ext cx="12192000" cy="28329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seu amor é tão grande incondicional</a:t>
            </a:r>
          </a:p>
        </p:txBody>
      </p:sp>
    </p:spTree>
    <p:extLst>
      <p:ext uri="{BB962C8B-B14F-4D97-AF65-F5344CB8AC3E}">
        <p14:creationId xmlns:p14="http://schemas.microsoft.com/office/powerpoint/2010/main" val="15508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92445"/>
            <a:ext cx="12192000" cy="27637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me ama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ele está sempre de braços abertos pra mim</a:t>
            </a:r>
          </a:p>
        </p:txBody>
      </p:sp>
    </p:spTree>
    <p:extLst>
      <p:ext uri="{BB962C8B-B14F-4D97-AF65-F5344CB8AC3E}">
        <p14:creationId xmlns:p14="http://schemas.microsoft.com/office/powerpoint/2010/main" val="27866485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64</TotalTime>
  <Words>81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Century Gothic</vt:lpstr>
      <vt:lpstr>Trilha de Vapor</vt:lpstr>
      <vt:lpstr>Deus me ama thalles roberto</vt:lpstr>
      <vt:lpstr>MESMO SENDO ASSIM POBRE PECADOR DEUS ME AMA</vt:lpstr>
      <vt:lpstr>MESMO SENDO FALHO MESMO SEM MERECER  DEUS ME AMA</vt:lpstr>
      <vt:lpstr>Se estou forte Se eu estou de pé  Deus me ama</vt:lpstr>
      <vt:lpstr>SE ESTOU FRACO SE EU ESTOU CAÍDO  ELE NÃO DEIXA DE ME AMAR</vt:lpstr>
      <vt:lpstr>SEM O SEU AMOR SEM O SEU PERDÃO O QUE SERIA DE MIM?</vt:lpstr>
      <vt:lpstr>DEUS ME AMOU TANTO QUE ENTREGOU SEU FILHO PARA MORRER EM MEU LUGAR</vt:lpstr>
      <vt:lpstr>Deus me ama E o seu amor é tão grande incondicional</vt:lpstr>
      <vt:lpstr>Deus me ama E ele está sempre de braços abertos pra mim</vt:lpstr>
      <vt:lpstr>MESMO SENDO ASSIM POBRE PECADOR DEUS ME AMA</vt:lpstr>
      <vt:lpstr>MESMO SENDO FALHO MESMO SEM MERECER  DEUS ME AMA</vt:lpstr>
      <vt:lpstr>Se estou forte Se eu estou de pé  Deus me ama</vt:lpstr>
      <vt:lpstr>SE ESTOU FRACO SE EU ESTOU CAÍDO  ELE NÃO DEIXA DE ME AMAR</vt:lpstr>
      <vt:lpstr>SEM O SEU AMOR SEM O SEU PERDÃO O QUE SERIA DE MIM?</vt:lpstr>
      <vt:lpstr>DEUS ME AMOU TANTO QUE ENTREGOU SEU FILHO PARA MORRER EM MEU LUGAR</vt:lpstr>
      <vt:lpstr>Deus me ama E o seu amor é tão grande incondicional</vt:lpstr>
      <vt:lpstr>Deus me ama E ele está sempre de braços abertos pra 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João Paulo Mota Silva</cp:lastModifiedBy>
  <cp:revision>9</cp:revision>
  <dcterms:created xsi:type="dcterms:W3CDTF">2016-01-03T20:39:40Z</dcterms:created>
  <dcterms:modified xsi:type="dcterms:W3CDTF">2019-07-31T22:59:08Z</dcterms:modified>
</cp:coreProperties>
</file>