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>
        <p:scale>
          <a:sx n="82" d="100"/>
          <a:sy n="82" d="100"/>
        </p:scale>
        <p:origin x="11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2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7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7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4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2B87-01AF-42D2-ADC0-C238F49ADF30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31F1-5F2B-49C3-905F-BFD869ACC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23779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DEUS MEU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23361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HELOISA ROSA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8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507" y="859359"/>
            <a:ext cx="117230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ENVIA TUA LUZ, TUA VERDADE OH DEUS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QUE ME GUIEM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LEVA-ME AO TEU SANTO MONTE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AOS TEUS TABERNACULOS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676" y="767752"/>
            <a:ext cx="117465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ESTÁS ABATIDA OH MINHA'ALMA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TE PERTUBAS DENTRO DE MIM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ESPERA EM DEUS POIS AINDA O LOUVAREI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É O MEU AUXILIO 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MEU (2X)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5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5846" y="789020"/>
            <a:ext cx="10949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ENVIA TUA LUZ, TUA VERDADE OH DEUS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QUE ME GUIEM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LEVA-ME AO TEU SANTO MONTE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AOS TEUS TABERNACULOS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0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508" y="824190"/>
            <a:ext cx="113948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IREI AO ALTAR DE DEUS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DEUS QUE É A MINHA GRANDE ALEGRIA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SOM DA HARPA EU TE ADORAREI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TU ÉS O MEU DEUS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5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8953" y="756029"/>
            <a:ext cx="112072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ESTÁS ABATIDA OH MINHA'ALMA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TE PERTUBAS DENTRO DE MIM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ESPERA EM DEUS POIS AINDA O LOUVAREI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É O MEU AUXILIO E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MEU (2X)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3416" y="995681"/>
            <a:ext cx="11347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É O MEU AUXILIO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DEUS MEU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4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DEUS MEU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MEU</dc:title>
  <dc:creator>Carlos</dc:creator>
  <cp:lastModifiedBy>Carlos</cp:lastModifiedBy>
  <cp:revision>2</cp:revision>
  <dcterms:created xsi:type="dcterms:W3CDTF">2022-05-03T23:17:25Z</dcterms:created>
  <dcterms:modified xsi:type="dcterms:W3CDTF">2022-05-03T23:20:35Z</dcterms:modified>
</cp:coreProperties>
</file>