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1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54C9-8FB3-42A3-9A10-BE9BDD6D53F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67" y="0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anose="02010803020104030203" pitchFamily="2" charset="-79"/>
              </a:rPr>
              <a:t>DIANTE DA CRUZ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0503" y="126876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solidFill>
                  <a:schemeClr val="tx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8061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920621"/>
            <a:ext cx="13247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VÉU RASGOU, O CAMINHO ABRIU, TUDO CONSUMADO ESTÁ (2x)</a:t>
            </a:r>
          </a:p>
        </p:txBody>
      </p:sp>
    </p:spTree>
    <p:extLst>
      <p:ext uri="{BB962C8B-B14F-4D97-AF65-F5344CB8AC3E}">
        <p14:creationId xmlns:p14="http://schemas.microsoft.com/office/powerpoint/2010/main" val="113523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1536174"/>
            <a:ext cx="13247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QUANDO TUDO, SE ACABAR, ESTAREI SEGURO</a:t>
            </a:r>
          </a:p>
        </p:txBody>
      </p:sp>
    </p:spTree>
    <p:extLst>
      <p:ext uri="{BB962C8B-B14F-4D97-AF65-F5344CB8AC3E}">
        <p14:creationId xmlns:p14="http://schemas.microsoft.com/office/powerpoint/2010/main" val="22846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2151727"/>
            <a:ext cx="13247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POIS SEI ME AMAS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POIS SEI ME AMAS</a:t>
            </a:r>
          </a:p>
        </p:txBody>
      </p:sp>
    </p:spTree>
    <p:extLst>
      <p:ext uri="{BB962C8B-B14F-4D97-AF65-F5344CB8AC3E}">
        <p14:creationId xmlns:p14="http://schemas.microsoft.com/office/powerpoint/2010/main" val="38303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97580" y="188640"/>
            <a:ext cx="130991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Ó DEUS ME SONDAS, CONHECES ME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MESMO QUANDO FALHO,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746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26" y="1196752"/>
            <a:ext cx="125982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ESTÁS PRESENTE, A ME CERCAR, EM TODO TEMPO,</a:t>
            </a:r>
          </a:p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00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8791" y="764704"/>
            <a:ext cx="1309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EU SEI ME AMAS,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29473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8791" y="1536174"/>
            <a:ext cx="1309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PROSTO-ME DIANTE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DA CRUZ, VEJO O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SANGUE DE JESUS</a:t>
            </a:r>
          </a:p>
        </p:txBody>
      </p:sp>
    </p:spTree>
    <p:extLst>
      <p:ext uri="{BB962C8B-B14F-4D97-AF65-F5344CB8AC3E}">
        <p14:creationId xmlns:p14="http://schemas.microsoft.com/office/powerpoint/2010/main" val="12639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8791" y="2151727"/>
            <a:ext cx="13099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NUNCA HOUVE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AMOR ASSIM</a:t>
            </a:r>
          </a:p>
        </p:txBody>
      </p:sp>
    </p:spTree>
    <p:extLst>
      <p:ext uri="{BB962C8B-B14F-4D97-AF65-F5344CB8AC3E}">
        <p14:creationId xmlns:p14="http://schemas.microsoft.com/office/powerpoint/2010/main" val="29841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0053" y="332656"/>
            <a:ext cx="1242146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SOBRE A MORTE JÁ VENCEU, SUA GLÓRIA O CÉU ENCHEU, </a:t>
            </a: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NADA IRÁ ME SEPARAR</a:t>
            </a:r>
          </a:p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27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8715" y="1536174"/>
            <a:ext cx="12304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 ÉS MEU GUIA MEU PROTETOR, TUA MÃO ME FIRMA</a:t>
            </a:r>
          </a:p>
        </p:txBody>
      </p:sp>
    </p:spTree>
    <p:extLst>
      <p:ext uri="{BB962C8B-B14F-4D97-AF65-F5344CB8AC3E}">
        <p14:creationId xmlns:p14="http://schemas.microsoft.com/office/powerpoint/2010/main" val="12679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139" y="2151727"/>
            <a:ext cx="12707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30057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121</Words>
  <Application>Microsoft Office PowerPoint</Application>
  <PresentationFormat>Personalizar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Tema do Office</vt:lpstr>
      <vt:lpstr>DIANTE DA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DIANTE DA CRUZ</dc:title>
  <dc:creator>Marcio</dc:creator>
  <cp:lastModifiedBy>GARDÊNIA</cp:lastModifiedBy>
  <cp:revision>6</cp:revision>
  <dcterms:created xsi:type="dcterms:W3CDTF">2016-06-01T19:16:02Z</dcterms:created>
  <dcterms:modified xsi:type="dcterms:W3CDTF">2018-10-08T15:41:00Z</dcterms:modified>
</cp:coreProperties>
</file>