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391479" y="-1935448"/>
            <a:ext cx="13291929" cy="3652234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JEITO QUE EU SOU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OZÉIAS DE PAULA</a:t>
            </a:r>
          </a:p>
        </p:txBody>
      </p:sp>
    </p:spTree>
    <p:extLst>
      <p:ext uri="{BB962C8B-B14F-4D97-AF65-F5344CB8AC3E}">
        <p14:creationId xmlns:p14="http://schemas.microsoft.com/office/powerpoint/2010/main" val="147384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144" y="3071780"/>
            <a:ext cx="1151371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ME MOSTROU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NOVA DIREÇÃO, TEU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989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9144" y="1680302"/>
            <a:ext cx="11513712" cy="41416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FEZ MUDAR TUDO EM MIM,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MEU CORAÇÃO TRANSFORMOU</a:t>
            </a:r>
          </a:p>
        </p:txBody>
      </p:sp>
    </p:spTree>
    <p:extLst>
      <p:ext uri="{BB962C8B-B14F-4D97-AF65-F5344CB8AC3E}">
        <p14:creationId xmlns:p14="http://schemas.microsoft.com/office/powerpoint/2010/main" val="357013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273" y="2319130"/>
            <a:ext cx="11893453" cy="4896678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TÃO BOM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POSSO EXPLICAR O PRAZER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49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634" y="987287"/>
            <a:ext cx="12058732" cy="488342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SENTIR TEU AMOR ME ENVOLVER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ESTOU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AOS PÉS DA CRUZ</a:t>
            </a:r>
          </a:p>
        </p:txBody>
      </p:sp>
    </p:spTree>
    <p:extLst>
      <p:ext uri="{BB962C8B-B14F-4D97-AF65-F5344CB8AC3E}">
        <p14:creationId xmlns:p14="http://schemas.microsoft.com/office/powerpoint/2010/main" val="267637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86" y="1739348"/>
            <a:ext cx="11565228" cy="463102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SÓ SEI DE UMA COISA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VOU TE DIZER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68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386" y="1113486"/>
            <a:ext cx="11565228" cy="4631027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SIMPLESMENTE, EU NÃO POSSO E NÃO SEI VIVER SEM VOCÊ, JESUS</a:t>
            </a:r>
          </a:p>
        </p:txBody>
      </p:sp>
    </p:spTree>
    <p:extLst>
      <p:ext uri="{BB962C8B-B14F-4D97-AF65-F5344CB8AC3E}">
        <p14:creationId xmlns:p14="http://schemas.microsoft.com/office/powerpoint/2010/main" val="348012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649732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 LONGE DE VOCÊ,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FICAR SEM SUA LUZ</a:t>
            </a:r>
          </a:p>
        </p:txBody>
      </p:sp>
    </p:spTree>
    <p:extLst>
      <p:ext uri="{BB962C8B-B14F-4D97-AF65-F5344CB8AC3E}">
        <p14:creationId xmlns:p14="http://schemas.microsoft.com/office/powerpoint/2010/main" val="408766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358185"/>
            <a:ext cx="11861442" cy="41416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DIZER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 SÓ VOCÊ, JESUS</a:t>
            </a:r>
          </a:p>
        </p:txBody>
      </p:sp>
    </p:spTree>
    <p:extLst>
      <p:ext uri="{BB962C8B-B14F-4D97-AF65-F5344CB8AC3E}">
        <p14:creationId xmlns:p14="http://schemas.microsoft.com/office/powerpoint/2010/main" val="20087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0756" y="1073427"/>
            <a:ext cx="11350487" cy="6049618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FOI TÃO BOM EU NÃO TINHA PAZ, NEM PRAZER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485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-234900"/>
            <a:ext cx="11887200" cy="6297769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SENTIA MUITO SÓ,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TER MAIS RAZÃO PRA VIVER</a:t>
            </a:r>
          </a:p>
        </p:txBody>
      </p:sp>
    </p:spTree>
    <p:extLst>
      <p:ext uri="{BB962C8B-B14F-4D97-AF65-F5344CB8AC3E}">
        <p14:creationId xmlns:p14="http://schemas.microsoft.com/office/powerpoint/2010/main" val="161769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1527314"/>
            <a:ext cx="11603864" cy="4412086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ENCONTRAR FOI TÃO BOM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NÃO POSSO ESQUECER</a:t>
            </a:r>
          </a:p>
        </p:txBody>
      </p:sp>
    </p:spTree>
    <p:extLst>
      <p:ext uri="{BB962C8B-B14F-4D97-AF65-F5344CB8AC3E}">
        <p14:creationId xmlns:p14="http://schemas.microsoft.com/office/powerpoint/2010/main" val="118701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068" y="1222957"/>
            <a:ext cx="11603864" cy="4412086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ENCONTRO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MUDOU O MEU VIVER FOI TÃO GRANDE A EMOÇÃO</a:t>
            </a:r>
          </a:p>
        </p:txBody>
      </p:sp>
    </p:spTree>
    <p:extLst>
      <p:ext uri="{BB962C8B-B14F-4D97-AF65-F5344CB8AC3E}">
        <p14:creationId xmlns:p14="http://schemas.microsoft.com/office/powerpoint/2010/main" val="284197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3" y="1699591"/>
            <a:ext cx="11951594" cy="4631027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OUVI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SUA VOZ ME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FALANDO DE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462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203" y="1938130"/>
            <a:ext cx="11951594" cy="4631027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VOCÊ ME ACEITOU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JEITO QUE EU SOU TE DEI 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3559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861979"/>
            <a:ext cx="11861442" cy="4141630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VIVER LONGE DE VOCÊ,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POSSO FICAR SEM SUA LUZ</a:t>
            </a:r>
          </a:p>
        </p:txBody>
      </p:sp>
    </p:spTree>
    <p:extLst>
      <p:ext uri="{BB962C8B-B14F-4D97-AF65-F5344CB8AC3E}">
        <p14:creationId xmlns:p14="http://schemas.microsoft.com/office/powerpoint/2010/main" val="11612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79" y="1358185"/>
            <a:ext cx="11861442" cy="41416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QUERO DIZER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 SÓ VOCÊ, JESUS</a:t>
            </a:r>
          </a:p>
        </p:txBody>
      </p:sp>
    </p:spTree>
    <p:extLst>
      <p:ext uri="{BB962C8B-B14F-4D97-AF65-F5344CB8AC3E}">
        <p14:creationId xmlns:p14="http://schemas.microsoft.com/office/powerpoint/2010/main" val="364427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46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Arial Black</vt:lpstr>
      <vt:lpstr>Century Gothic</vt:lpstr>
      <vt:lpstr>Wingdings 3</vt:lpstr>
      <vt:lpstr>Íon</vt:lpstr>
      <vt:lpstr>DO JEITO QUE EU SOU OZÉIAS DE PAULA</vt:lpstr>
      <vt:lpstr>TE ENCONTRAR FOI TÃO BOM EU NÃO TINHA PAZ, NEM PRAZER </vt:lpstr>
      <vt:lpstr> ME SENTIA MUITO SÓ,  SEM TER MAIS RAZÃO PRA VIVER</vt:lpstr>
      <vt:lpstr>TE ENCONTRAR FOI TÃO BOM  E EU NÃO POSSO ESQUECER</vt:lpstr>
      <vt:lpstr> NOSSO ENCONTRO  MUDOU O MEU VIVER FOI TÃO GRANDE A EMOÇÃO</vt:lpstr>
      <vt:lpstr>  QUANDO OUVI  SUA VOZ ME  FALANDO DE AMOR </vt:lpstr>
      <vt:lpstr> POIS VOCÊ ME ACEITOU  DO JEITO QUE EU SOU TE DEI O MEU CORAÇÃO</vt:lpstr>
      <vt:lpstr>NÃO POSSO VIVER LONGE DE VOCÊ, NÃO POSSO FICAR SEM SUA LUZ</vt:lpstr>
      <vt:lpstr> EU QUERO DIZER  QUE AMO SÓ VOCÊ, JESUS</vt:lpstr>
      <vt:lpstr>TE ENCONTRAR ME MOSTROU  NOVA DIREÇÃO, TEU AMOR </vt:lpstr>
      <vt:lpstr> FEZ MUDAR TUDO EM MIM, O MEU CORAÇÃO TRANSFORMOU</vt:lpstr>
      <vt:lpstr> É TÃO BOM  EU NÃO POSSO EXPLICAR O PRAZER </vt:lpstr>
      <vt:lpstr> DE SENTIR TEU AMOR ME ENVOLVER QUANDO ESTOU  AOS PÉS DA CRUZ</vt:lpstr>
      <vt:lpstr>EU SÓ SEI DE UMA COISA  E VOU TE DIZER </vt:lpstr>
      <vt:lpstr> SIMPLESMENTE, EU NÃO POSSO E NÃO SEI VIVER SEM VOCÊ, JESUS</vt:lpstr>
      <vt:lpstr>NÃO POSSO VIVER LONGE DE VOCÊ, NÃO POSSO FICAR SEM SUA LUZ</vt:lpstr>
      <vt:lpstr> EU QUERO DIZER  QUE AMO SÓ VOCÊ,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Jeito que eu sou Ozéias de Paula</dc:title>
  <dc:creator>Pastor Marcio</dc:creator>
  <cp:lastModifiedBy>GARDÊNIA</cp:lastModifiedBy>
  <cp:revision>6</cp:revision>
  <dcterms:created xsi:type="dcterms:W3CDTF">2015-08-23T19:18:27Z</dcterms:created>
  <dcterms:modified xsi:type="dcterms:W3CDTF">2018-10-09T13:17:15Z</dcterms:modified>
</cp:coreProperties>
</file>