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7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3462" y="824247"/>
            <a:ext cx="10672762" cy="1748914"/>
          </a:xfrm>
        </p:spPr>
        <p:txBody>
          <a:bodyPr>
            <a:normAutofit/>
          </a:bodyPr>
          <a:lstStyle/>
          <a:p>
            <a:pPr algn="r"/>
            <a:r>
              <a:rPr lang="pt-BR" b="1" dirty="0">
                <a:latin typeface="Arial Black" pitchFamily="34" charset="0"/>
                <a:cs typeface="Aharoni" panose="02010803020104030203" pitchFamily="2" charset="-79"/>
              </a:rPr>
              <a:t>Ele é exaltado</a:t>
            </a:r>
            <a:br>
              <a:rPr lang="pt-BR" sz="6600" b="1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pt-BR" sz="3200" b="1" u="sng" dirty="0">
                <a:latin typeface="Arial Black" pitchFamily="34" charset="0"/>
                <a:cs typeface="Aharoni" panose="02010803020104030203" pitchFamily="2" charset="-79"/>
              </a:rPr>
              <a:t>Adhemar de campos</a:t>
            </a:r>
            <a:endParaRPr lang="pt-BR" sz="2000" b="1" u="sng" dirty="0"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22844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755623"/>
            <a:ext cx="12192000" cy="3631843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Terra e céus Glorificam </a:t>
            </a:r>
            <a:b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seu Santo nome</a:t>
            </a:r>
            <a:endParaRPr lang="pt-BR" sz="8000" b="1" dirty="0"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8259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820018"/>
            <a:ext cx="12191999" cy="3631843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Ele é exaltado,</a:t>
            </a:r>
            <a:b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O Rei é exaltado nos céus</a:t>
            </a:r>
          </a:p>
        </p:txBody>
      </p:sp>
    </p:spTree>
    <p:extLst>
      <p:ext uri="{BB962C8B-B14F-4D97-AF65-F5344CB8AC3E}">
        <p14:creationId xmlns:p14="http://schemas.microsoft.com/office/powerpoint/2010/main" val="2047873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88276"/>
            <a:ext cx="12192000" cy="3631843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Ele é o Senhor</a:t>
            </a:r>
            <a:b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Sua verdade </a:t>
            </a:r>
            <a:b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vai sempre reinar</a:t>
            </a:r>
            <a:endParaRPr lang="pt-BR" sz="8000" b="1" dirty="0"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45633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870655"/>
            <a:ext cx="12192000" cy="3631843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Terra e céus</a:t>
            </a:r>
            <a:b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Glorificam </a:t>
            </a:r>
            <a:b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seu Santo nome</a:t>
            </a:r>
            <a:endParaRPr lang="pt-BR" sz="8000" b="1" dirty="0"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53929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291886"/>
            <a:ext cx="12192000" cy="3126346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Ele é exaltado,</a:t>
            </a:r>
            <a:b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O Rei é exaltado nos céus, </a:t>
            </a:r>
            <a:b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aleluia!</a:t>
            </a:r>
            <a:b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</a:br>
            <a:endParaRPr lang="pt-BR" sz="8800" b="1" dirty="0"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2415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71423"/>
            <a:ext cx="12192000" cy="3126346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Ele é exaltado,</a:t>
            </a:r>
            <a:b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O Rei pra SEMPRE exaltado nos céus</a:t>
            </a:r>
          </a:p>
        </p:txBody>
      </p:sp>
    </p:spTree>
    <p:extLst>
      <p:ext uri="{BB962C8B-B14F-4D97-AF65-F5344CB8AC3E}">
        <p14:creationId xmlns:p14="http://schemas.microsoft.com/office/powerpoint/2010/main" val="251588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1493" y="1918659"/>
            <a:ext cx="11449319" cy="3863662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Ele é exaltado,</a:t>
            </a:r>
            <a:b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O Rei é exaltado nos céus</a:t>
            </a:r>
            <a:b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Eu o louvarei</a:t>
            </a:r>
          </a:p>
        </p:txBody>
      </p:sp>
    </p:spTree>
    <p:extLst>
      <p:ext uri="{BB962C8B-B14F-4D97-AF65-F5344CB8AC3E}">
        <p14:creationId xmlns:p14="http://schemas.microsoft.com/office/powerpoint/2010/main" val="170459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1340" y="1957588"/>
            <a:ext cx="11696164" cy="4428924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Ele é exaltado,</a:t>
            </a:r>
            <a:b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Pra sempre exaltado</a:t>
            </a:r>
            <a:b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O Seu nome louvarei</a:t>
            </a:r>
          </a:p>
        </p:txBody>
      </p:sp>
    </p:spTree>
    <p:extLst>
      <p:ext uri="{BB962C8B-B14F-4D97-AF65-F5344CB8AC3E}">
        <p14:creationId xmlns:p14="http://schemas.microsoft.com/office/powerpoint/2010/main" val="356445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693572"/>
            <a:ext cx="12192000" cy="4649273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Ele é o Senhor</a:t>
            </a:r>
            <a:b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Sua verdade </a:t>
            </a:r>
            <a:b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vai sempre reinar</a:t>
            </a:r>
            <a:endParaRPr lang="pt-BR" sz="8000" b="1" dirty="0"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6613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804931"/>
            <a:ext cx="12191999" cy="4649273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Terra e céus</a:t>
            </a:r>
            <a:b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glorificam </a:t>
            </a:r>
            <a:b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seu santo nome</a:t>
            </a:r>
            <a:endParaRPr lang="pt-BR" sz="8000" b="1" dirty="0"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7990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832019"/>
            <a:ext cx="12191999" cy="3631843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Ele é exaltado,</a:t>
            </a:r>
            <a:b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O Rei é exaltado nos céus</a:t>
            </a:r>
          </a:p>
        </p:txBody>
      </p:sp>
    </p:spTree>
    <p:extLst>
      <p:ext uri="{BB962C8B-B14F-4D97-AF65-F5344CB8AC3E}">
        <p14:creationId xmlns:p14="http://schemas.microsoft.com/office/powerpoint/2010/main" val="153400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489070"/>
            <a:ext cx="12191999" cy="4378818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Ele é exaltado,</a:t>
            </a:r>
            <a:b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O Rei é exaltado nos céus</a:t>
            </a:r>
            <a:b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Eu o louvarei</a:t>
            </a:r>
          </a:p>
        </p:txBody>
      </p:sp>
    </p:spTree>
    <p:extLst>
      <p:ext uri="{BB962C8B-B14F-4D97-AF65-F5344CB8AC3E}">
        <p14:creationId xmlns:p14="http://schemas.microsoft.com/office/powerpoint/2010/main" val="115072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89398" y="1944710"/>
            <a:ext cx="13368271" cy="450955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Ele é exaltado,</a:t>
            </a:r>
            <a:b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Pra sempre exaltado</a:t>
            </a:r>
            <a:b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O Seu nome louvarei</a:t>
            </a:r>
          </a:p>
        </p:txBody>
      </p:sp>
    </p:spTree>
    <p:extLst>
      <p:ext uri="{BB962C8B-B14F-4D97-AF65-F5344CB8AC3E}">
        <p14:creationId xmlns:p14="http://schemas.microsoft.com/office/powerpoint/2010/main" val="670701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2225" y="2952480"/>
            <a:ext cx="11427853" cy="4378818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Ele é o Senhor</a:t>
            </a:r>
            <a:b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itchFamily="34" charset="0"/>
                <a:cs typeface="Aharoni" panose="02010803020104030203" pitchFamily="2" charset="-79"/>
              </a:rPr>
              <a:t>Sua verdade vai sempre reinar</a:t>
            </a:r>
            <a:b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</a:br>
            <a:endParaRPr lang="pt-BR" sz="8000" b="1" dirty="0"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50811782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206</TotalTime>
  <Words>43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Aharoni</vt:lpstr>
      <vt:lpstr>Arial</vt:lpstr>
      <vt:lpstr>Arial Black</vt:lpstr>
      <vt:lpstr>Century Gothic</vt:lpstr>
      <vt:lpstr>Trilha de Vapor</vt:lpstr>
      <vt:lpstr>Ele é exaltado Adhemar de campos</vt:lpstr>
      <vt:lpstr>Ele é exaltado, O Rei é exaltado nos céus Eu o louvarei</vt:lpstr>
      <vt:lpstr>Ele é exaltado, Pra sempre exaltado O Seu nome louvarei</vt:lpstr>
      <vt:lpstr>Ele é o Senhor Sua verdade  vai sempre reinar</vt:lpstr>
      <vt:lpstr> Terra e céus glorificam  seu santo nome</vt:lpstr>
      <vt:lpstr> Ele é exaltado, O Rei é exaltado nos céus</vt:lpstr>
      <vt:lpstr>Ele é exaltado, O Rei é exaltado nos céus Eu o louvarei</vt:lpstr>
      <vt:lpstr>Ele é exaltado, Pra sempre exaltado O Seu nome louvarei</vt:lpstr>
      <vt:lpstr>Ele é o Senhor Sua verdade vai sempre reinar </vt:lpstr>
      <vt:lpstr>Terra e céus Glorificam  seu Santo nome</vt:lpstr>
      <vt:lpstr> Ele é exaltado, O Rei é exaltado nos céus</vt:lpstr>
      <vt:lpstr>Ele é o Senhor Sua verdade  vai sempre reinar</vt:lpstr>
      <vt:lpstr> Terra e céus Glorificam  seu Santo nome</vt:lpstr>
      <vt:lpstr>Ele é exaltado, O Rei é exaltado nos céus,  aleluia! </vt:lpstr>
      <vt:lpstr>Ele é exaltado, O Rei pra SEMPRE exaltado nos céus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Me Rendo Leonardo Gonçalves</dc:title>
  <dc:creator>Pastor Marcio</dc:creator>
  <cp:lastModifiedBy>João Paulo Mota Silva</cp:lastModifiedBy>
  <cp:revision>19</cp:revision>
  <dcterms:created xsi:type="dcterms:W3CDTF">2016-01-17T01:54:46Z</dcterms:created>
  <dcterms:modified xsi:type="dcterms:W3CDTF">2019-08-14T22:54:07Z</dcterms:modified>
</cp:coreProperties>
</file>