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0" r:id="rId4"/>
    <p:sldId id="268" r:id="rId5"/>
    <p:sldId id="258" r:id="rId6"/>
    <p:sldId id="286" r:id="rId7"/>
    <p:sldId id="288" r:id="rId8"/>
    <p:sldId id="259" r:id="rId9"/>
    <p:sldId id="287" r:id="rId10"/>
    <p:sldId id="289" r:id="rId11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546" y="54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D8AA7-A16F-4482-B86A-E3C94F602178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1C87D-0073-4252-A439-0B6A5A524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C87D-0073-4252-A439-0B6A5A524F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3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8488" y="116632"/>
            <a:ext cx="11517379" cy="2952328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latin typeface="Arial Black" pitchFamily="34" charset="0"/>
                <a:cs typeface="Aharoni" pitchFamily="2" charset="-79"/>
              </a:rPr>
              <a:t>ESPERAR É CAMINHAR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4764" y="1052736"/>
            <a:ext cx="8821103" cy="2952328"/>
          </a:xfrm>
        </p:spPr>
        <p:txBody>
          <a:bodyPr>
            <a:normAutofit/>
          </a:bodyPr>
          <a:lstStyle/>
          <a:p>
            <a:pPr algn="r"/>
            <a:endParaRPr lang="pt-BR" sz="2400" b="1" u="sng" dirty="0">
              <a:solidFill>
                <a:schemeClr val="tx1"/>
              </a:solidFill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endParaRPr lang="pt-BR" sz="2400" b="1" u="sng" dirty="0">
              <a:solidFill>
                <a:schemeClr val="tx1"/>
              </a:solidFill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MARCOS ALMEIDA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227F02-259D-4BB7-98AE-391FB169D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59" y="5714128"/>
            <a:ext cx="2033546" cy="114387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505" y="620688"/>
            <a:ext cx="126015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dirty="0">
                <a:latin typeface="Arial Black" panose="020B0A04020102020204" pitchFamily="34" charset="0"/>
              </a:rPr>
              <a:t>EU ESPERO EM TI</a:t>
            </a:r>
            <a:br>
              <a:rPr lang="pt-BR" sz="7500" dirty="0">
                <a:latin typeface="Arial Black" panose="020B0A04020102020204" pitchFamily="34" charset="0"/>
              </a:rPr>
            </a:br>
            <a:r>
              <a:rPr lang="pt-BR" sz="7500" dirty="0">
                <a:latin typeface="Arial Black" panose="020B0A04020102020204" pitchFamily="34" charset="0"/>
              </a:rPr>
              <a:t>EMBORA SEM SABER</a:t>
            </a:r>
            <a:br>
              <a:rPr lang="pt-BR" sz="7500" dirty="0">
                <a:latin typeface="Arial Black" panose="020B0A04020102020204" pitchFamily="34" charset="0"/>
              </a:rPr>
            </a:br>
            <a:r>
              <a:rPr lang="pt-BR" sz="7500" dirty="0">
                <a:latin typeface="Arial Black" panose="020B0A04020102020204" pitchFamily="34" charset="0"/>
              </a:rPr>
              <a:t>COMO TU DIRÁS </a:t>
            </a:r>
          </a:p>
          <a:p>
            <a:pPr algn="ctr"/>
            <a:r>
              <a:rPr lang="pt-BR" sz="7500" dirty="0">
                <a:latin typeface="Arial Black" panose="020B0A04020102020204" pitchFamily="34" charset="0"/>
              </a:rPr>
              <a:t>EU NÃO SEI</a:t>
            </a:r>
            <a:br>
              <a:rPr lang="pt-BR" sz="7500" dirty="0">
                <a:latin typeface="Arial Black" panose="020B0A04020102020204" pitchFamily="34" charset="0"/>
              </a:rPr>
            </a:br>
            <a:r>
              <a:rPr lang="pt-BR" sz="7500" dirty="0">
                <a:latin typeface="Arial Black" panose="020B0A04020102020204" pitchFamily="34" charset="0"/>
              </a:rPr>
              <a:t>MAS ESPERAREI</a:t>
            </a:r>
            <a:endParaRPr lang="pt-BR" sz="7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548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FA1763-D6BF-482D-8186-55F98789E755}"/>
              </a:ext>
            </a:extLst>
          </p:cNvPr>
          <p:cNvSpPr/>
          <p:nvPr/>
        </p:nvSpPr>
        <p:spPr>
          <a:xfrm>
            <a:off x="0" y="1124744"/>
            <a:ext cx="126015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QUANDO ESPERO A CHUVA CHEGAR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TU VENS COM O TEU VENTO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FA1763-D6BF-482D-8186-55F98789E755}"/>
              </a:ext>
            </a:extLst>
          </p:cNvPr>
          <p:cNvSpPr/>
          <p:nvPr/>
        </p:nvSpPr>
        <p:spPr>
          <a:xfrm>
            <a:off x="1" y="-9593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QUANDO ESPERO TUA VOZ ESTRONDAR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TU VENS COM O SILÊNCIO</a:t>
            </a:r>
          </a:p>
        </p:txBody>
      </p:sp>
    </p:spTree>
    <p:extLst>
      <p:ext uri="{BB962C8B-B14F-4D97-AF65-F5344CB8AC3E}">
        <p14:creationId xmlns:p14="http://schemas.microsoft.com/office/powerpoint/2010/main" val="358444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90192"/>
            <a:ext cx="126015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dirty="0">
                <a:latin typeface="Arial Black" panose="020B0A04020102020204" pitchFamily="34" charset="0"/>
              </a:rPr>
              <a:t>EU ESPERO EM TI</a:t>
            </a:r>
            <a:br>
              <a:rPr lang="pt-BR" sz="7500" dirty="0">
                <a:latin typeface="Arial Black" panose="020B0A04020102020204" pitchFamily="34" charset="0"/>
              </a:rPr>
            </a:br>
            <a:r>
              <a:rPr lang="pt-BR" sz="7500" dirty="0">
                <a:latin typeface="Arial Black" panose="020B0A04020102020204" pitchFamily="34" charset="0"/>
              </a:rPr>
              <a:t>EMBORA SEM SABER</a:t>
            </a:r>
            <a:br>
              <a:rPr lang="pt-BR" sz="7500" dirty="0">
                <a:latin typeface="Arial Black" panose="020B0A04020102020204" pitchFamily="34" charset="0"/>
              </a:rPr>
            </a:br>
            <a:r>
              <a:rPr lang="pt-BR" sz="7500" dirty="0">
                <a:latin typeface="Arial Black" panose="020B0A04020102020204" pitchFamily="34" charset="0"/>
              </a:rPr>
              <a:t>COMO TU DIRÁS </a:t>
            </a:r>
          </a:p>
          <a:p>
            <a:pPr algn="ctr"/>
            <a:r>
              <a:rPr lang="pt-BR" sz="7500" dirty="0">
                <a:latin typeface="Arial Black" panose="020B0A04020102020204" pitchFamily="34" charset="0"/>
              </a:rPr>
              <a:t>EU NÃO SEI</a:t>
            </a:r>
            <a:br>
              <a:rPr lang="pt-BR" sz="7500" dirty="0">
                <a:latin typeface="Arial Black" panose="020B0A04020102020204" pitchFamily="34" charset="0"/>
              </a:rPr>
            </a:br>
            <a:r>
              <a:rPr lang="pt-BR" sz="7500" dirty="0">
                <a:latin typeface="Arial Black" panose="020B0A04020102020204" pitchFamily="34" charset="0"/>
              </a:rPr>
              <a:t>MAS ESPERAREI</a:t>
            </a:r>
            <a:endParaRPr lang="pt-BR" sz="7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956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81F85-706F-4E46-9C89-D7BE031E3F59}"/>
              </a:ext>
            </a:extLst>
          </p:cNvPr>
          <p:cNvSpPr/>
          <p:nvPr/>
        </p:nvSpPr>
        <p:spPr>
          <a:xfrm>
            <a:off x="1" y="980728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QUANDO ESPERO O MAR SE ABRIR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VEJO OS MEUS PÉS SOBRE AS ÁGUAS</a:t>
            </a:r>
            <a:br>
              <a:rPr lang="pt-BR" sz="8000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81F85-706F-4E46-9C89-D7BE031E3F59}"/>
              </a:ext>
            </a:extLst>
          </p:cNvPr>
          <p:cNvSpPr/>
          <p:nvPr/>
        </p:nvSpPr>
        <p:spPr>
          <a:xfrm>
            <a:off x="-18768" y="0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QUANDO ESPERO O FOGO ARDER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OUÇO A BRISA SUAVE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733F4E-3061-43F4-BB87-38B311242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30" y="5661248"/>
            <a:ext cx="2279576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1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97428"/>
            <a:ext cx="126015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dirty="0">
                <a:latin typeface="Arial Black" panose="020B0A04020102020204" pitchFamily="34" charset="0"/>
              </a:rPr>
              <a:t>EU ESPERO EM TI</a:t>
            </a:r>
            <a:br>
              <a:rPr lang="pt-BR" sz="7500" dirty="0">
                <a:latin typeface="Arial Black" panose="020B0A04020102020204" pitchFamily="34" charset="0"/>
              </a:rPr>
            </a:br>
            <a:r>
              <a:rPr lang="pt-BR" sz="7500" dirty="0">
                <a:latin typeface="Arial Black" panose="020B0A04020102020204" pitchFamily="34" charset="0"/>
              </a:rPr>
              <a:t>EMBORA SEM SABER</a:t>
            </a:r>
            <a:br>
              <a:rPr lang="pt-BR" sz="7500" dirty="0">
                <a:latin typeface="Arial Black" panose="020B0A04020102020204" pitchFamily="34" charset="0"/>
              </a:rPr>
            </a:br>
            <a:r>
              <a:rPr lang="pt-BR" sz="7500" dirty="0">
                <a:latin typeface="Arial Black" panose="020B0A04020102020204" pitchFamily="34" charset="0"/>
              </a:rPr>
              <a:t>COMO TU DIRÁS </a:t>
            </a:r>
          </a:p>
          <a:p>
            <a:pPr algn="ctr"/>
            <a:r>
              <a:rPr lang="pt-BR" sz="7500" dirty="0">
                <a:latin typeface="Arial Black" panose="020B0A04020102020204" pitchFamily="34" charset="0"/>
              </a:rPr>
              <a:t>EU NÃO SEI</a:t>
            </a:r>
            <a:br>
              <a:rPr lang="pt-BR" sz="7500" dirty="0">
                <a:latin typeface="Arial Black" panose="020B0A04020102020204" pitchFamily="34" charset="0"/>
              </a:rPr>
            </a:br>
            <a:r>
              <a:rPr lang="pt-BR" sz="7500" dirty="0">
                <a:latin typeface="Arial Black" panose="020B0A04020102020204" pitchFamily="34" charset="0"/>
              </a:rPr>
              <a:t>MAS ESPERAREI</a:t>
            </a:r>
            <a:endParaRPr lang="pt-BR" sz="7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591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3F2F176-76E9-4F6F-889E-8ECA97753D53}"/>
              </a:ext>
            </a:extLst>
          </p:cNvPr>
          <p:cNvSpPr/>
          <p:nvPr/>
        </p:nvSpPr>
        <p:spPr>
          <a:xfrm>
            <a:off x="24908" y="925552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MESMO SEM SABER COMO TU DIRÁS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DENTRO DE MIM REINARÁ A TUA PAZ</a:t>
            </a:r>
            <a:br>
              <a:rPr lang="pt-BR" sz="8000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3F2F176-76E9-4F6F-889E-8ECA97753D53}"/>
              </a:ext>
            </a:extLst>
          </p:cNvPr>
          <p:cNvSpPr/>
          <p:nvPr/>
        </p:nvSpPr>
        <p:spPr>
          <a:xfrm>
            <a:off x="0" y="404664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QUE ME FAZ SABER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QUE ESPERAR EM TI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É SEMPRE CAMINHAR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FD2C15-EE35-4249-848E-EF6088C37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2" y="5633120"/>
            <a:ext cx="2177563" cy="12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6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37</Words>
  <Application>Microsoft Office PowerPoint</Application>
  <PresentationFormat>Personalizar</PresentationFormat>
  <Paragraphs>19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Tema do Office</vt:lpstr>
      <vt:lpstr>ESPERAR É CAMINHAR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22</cp:revision>
  <dcterms:created xsi:type="dcterms:W3CDTF">2016-06-03T02:05:38Z</dcterms:created>
  <dcterms:modified xsi:type="dcterms:W3CDTF">2019-08-11T17:14:38Z</dcterms:modified>
</cp:coreProperties>
</file>