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1712" y="-181079"/>
            <a:ext cx="9448800" cy="2781474"/>
          </a:xfrm>
        </p:spPr>
        <p:txBody>
          <a:bodyPr>
            <a:normAutofit/>
          </a:bodyPr>
          <a:lstStyle/>
          <a:p>
            <a:pPr algn="r"/>
            <a:r>
              <a:rPr lang="pt-BR" sz="8000" dirty="0">
                <a:latin typeface="Arial Black" panose="020B0A04020102020204" pitchFamily="34" charset="0"/>
                <a:cs typeface="Aharoni" panose="02010803020104030203" pitchFamily="2" charset="-79"/>
              </a:rPr>
              <a:t>Eu me rendo</a:t>
            </a:r>
            <a:endParaRPr lang="pt-BR" sz="8000" b="1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359F3-007E-476E-8277-FA5DA5F0B7F7}"/>
              </a:ext>
            </a:extLst>
          </p:cNvPr>
          <p:cNvSpPr txBox="1"/>
          <p:nvPr/>
        </p:nvSpPr>
        <p:spPr>
          <a:xfrm>
            <a:off x="4381702" y="2401822"/>
            <a:ext cx="7438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u="sng" dirty="0">
                <a:latin typeface="Arial Black" panose="020B0A04020102090204" pitchFamily="34" charset="0"/>
              </a:rPr>
              <a:t>LEONARDO GONÇALVES</a:t>
            </a:r>
          </a:p>
        </p:txBody>
      </p:sp>
    </p:spTree>
    <p:extLst>
      <p:ext uri="{BB962C8B-B14F-4D97-AF65-F5344CB8AC3E}">
        <p14:creationId xmlns:p14="http://schemas.microsoft.com/office/powerpoint/2010/main" val="26228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8957" y="2994338"/>
            <a:ext cx="10003809" cy="386366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A ti eu vou clamar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Pois tudo vem de ti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E tudo está em ti</a:t>
            </a:r>
          </a:p>
        </p:txBody>
      </p:sp>
    </p:spTree>
    <p:extLst>
      <p:ext uri="{BB962C8B-B14F-4D97-AF65-F5344CB8AC3E}">
        <p14:creationId xmlns:p14="http://schemas.microsoft.com/office/powerpoint/2010/main" val="17045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907" y="1997612"/>
            <a:ext cx="11768186" cy="462822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Por ti vou caminhar</a:t>
            </a:r>
            <a:b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Tu és a direção</a:t>
            </a:r>
            <a:b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O sol a me guiar</a:t>
            </a:r>
          </a:p>
        </p:txBody>
      </p:sp>
    </p:spTree>
    <p:extLst>
      <p:ext uri="{BB962C8B-B14F-4D97-AF65-F5344CB8AC3E}">
        <p14:creationId xmlns:p14="http://schemas.microsoft.com/office/powerpoint/2010/main" val="35644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467" y="2096086"/>
            <a:ext cx="11807066" cy="452974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Tudo pode passar</a:t>
            </a:r>
            <a:b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Teu amor jamais me deixará</a:t>
            </a:r>
          </a:p>
        </p:txBody>
      </p:sp>
    </p:spTree>
    <p:extLst>
      <p:ext uri="{BB962C8B-B14F-4D97-AF65-F5344CB8AC3E}">
        <p14:creationId xmlns:p14="http://schemas.microsoft.com/office/powerpoint/2010/main" val="2766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87979"/>
            <a:ext cx="12192000" cy="3631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Sempre há de existir</a:t>
            </a:r>
            <a:b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Novo amanhã preparado pra mim</a:t>
            </a:r>
          </a:p>
        </p:txBody>
      </p:sp>
    </p:spTree>
    <p:extLst>
      <p:ext uri="{BB962C8B-B14F-4D97-AF65-F5344CB8AC3E}">
        <p14:creationId xmlns:p14="http://schemas.microsoft.com/office/powerpoint/2010/main" val="15340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0536" y="2278966"/>
            <a:ext cx="11830928" cy="434470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Eu me rendo aos teus pés</a:t>
            </a:r>
            <a:b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És tudo que eu preciso pra viver</a:t>
            </a:r>
          </a:p>
        </p:txBody>
      </p:sp>
    </p:spTree>
    <p:extLst>
      <p:ext uri="{BB962C8B-B14F-4D97-AF65-F5344CB8AC3E}">
        <p14:creationId xmlns:p14="http://schemas.microsoft.com/office/powerpoint/2010/main" val="1150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231" y="1631852"/>
            <a:ext cx="11957538" cy="438045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Eu me lanço aos teus braços</a:t>
            </a:r>
            <a:b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latin typeface="Arial Black" panose="020B0A04020102020204" pitchFamily="34" charset="0"/>
                <a:cs typeface="Aharoni" panose="02010803020104030203" pitchFamily="2" charset="-79"/>
              </a:rPr>
              <a:t>Onde encontro meu refúgio</a:t>
            </a:r>
          </a:p>
        </p:txBody>
      </p:sp>
    </p:spTree>
    <p:extLst>
      <p:ext uri="{BB962C8B-B14F-4D97-AF65-F5344CB8AC3E}">
        <p14:creationId xmlns:p14="http://schemas.microsoft.com/office/powerpoint/2010/main" val="2803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031" y="1043188"/>
            <a:ext cx="11822805" cy="350305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Jesus, eis-me aqui</a:t>
            </a:r>
            <a:b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20204" pitchFamily="34" charset="0"/>
                <a:cs typeface="Aharoni" panose="02010803020104030203" pitchFamily="2" charset="-79"/>
              </a:rPr>
              <a:t>Jesus, eis-me aqui</a:t>
            </a:r>
          </a:p>
        </p:txBody>
      </p:sp>
    </p:spTree>
    <p:extLst>
      <p:ext uri="{BB962C8B-B14F-4D97-AF65-F5344CB8AC3E}">
        <p14:creationId xmlns:p14="http://schemas.microsoft.com/office/powerpoint/2010/main" val="219557559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192</TotalTime>
  <Words>90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Century Gothic</vt:lpstr>
      <vt:lpstr>Trilha de Vapor</vt:lpstr>
      <vt:lpstr>Eu me rendo</vt:lpstr>
      <vt:lpstr>A ti eu vou clamar Pois tudo vem de ti E tudo está em ti</vt:lpstr>
      <vt:lpstr>Por ti vou caminhar Tu és a direção O sol a me guiar</vt:lpstr>
      <vt:lpstr>Tudo pode passar Teu amor jamais me deixará</vt:lpstr>
      <vt:lpstr>Sempre há de existir Novo amanhã preparado pra mim</vt:lpstr>
      <vt:lpstr>Eu me rendo aos teus pés És tudo que eu preciso pra viver</vt:lpstr>
      <vt:lpstr>Eu me lanço aos teus braços Onde encontro meu refúgio</vt:lpstr>
      <vt:lpstr>Jesus, eis-me aqui Jesus, eis-me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 Leonardo Gonçalves</dc:title>
  <dc:creator>Pastor Marcio</dc:creator>
  <cp:lastModifiedBy>João Paulo Mota Silva</cp:lastModifiedBy>
  <cp:revision>17</cp:revision>
  <dcterms:created xsi:type="dcterms:W3CDTF">2016-01-17T01:54:46Z</dcterms:created>
  <dcterms:modified xsi:type="dcterms:W3CDTF">2019-11-03T21:37:07Z</dcterms:modified>
</cp:coreProperties>
</file>