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35522" y="99419"/>
            <a:ext cx="7533565" cy="3012271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SÓ TENHO A TI</a:t>
            </a:r>
            <a:br>
              <a:rPr lang="pt-BR" sz="8800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32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VINEYARD</a:t>
            </a:r>
            <a:br>
              <a:rPr lang="pt-BR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436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1011"/>
            <a:ext cx="12192000" cy="601597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JESUS EU SÓ TENHO A TI,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ESPERANÇA PARA MIM </a:t>
            </a:r>
          </a:p>
        </p:txBody>
      </p:sp>
    </p:spTree>
    <p:extLst>
      <p:ext uri="{BB962C8B-B14F-4D97-AF65-F5344CB8AC3E}">
        <p14:creationId xmlns:p14="http://schemas.microsoft.com/office/powerpoint/2010/main" val="6049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19368"/>
            <a:ext cx="12192000" cy="4374107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 ESTOU TRISTE MINHA FÉ 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ESTÁ EM TI</a:t>
            </a:r>
          </a:p>
        </p:txBody>
      </p:sp>
    </p:spTree>
    <p:extLst>
      <p:ext uri="{BB962C8B-B14F-4D97-AF65-F5344CB8AC3E}">
        <p14:creationId xmlns:p14="http://schemas.microsoft.com/office/powerpoint/2010/main" val="274798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72680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  <a:t>TUA MÃO SUSTENTA O CÉU,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  <a:t>E SUSTENTA O MEU VIVER</a:t>
            </a:r>
          </a:p>
        </p:txBody>
      </p:sp>
    </p:spTree>
    <p:extLst>
      <p:ext uri="{BB962C8B-B14F-4D97-AF65-F5344CB8AC3E}">
        <p14:creationId xmlns:p14="http://schemas.microsoft.com/office/powerpoint/2010/main" val="152679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1351508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  <a:t>TEU AMOR ME GUIARÁ,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  <a:t>ATÉ O FIM</a:t>
            </a:r>
          </a:p>
        </p:txBody>
      </p:sp>
    </p:spTree>
    <p:extLst>
      <p:ext uri="{BB962C8B-B14F-4D97-AF65-F5344CB8AC3E}">
        <p14:creationId xmlns:p14="http://schemas.microsoft.com/office/powerpoint/2010/main" val="384249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3898"/>
            <a:ext cx="12192000" cy="5870204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JESUS EU SÓ TENHO A TI,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ESPERANÇA PARA MIM </a:t>
            </a:r>
          </a:p>
        </p:txBody>
      </p:sp>
    </p:spTree>
    <p:extLst>
      <p:ext uri="{BB962C8B-B14F-4D97-AF65-F5344CB8AC3E}">
        <p14:creationId xmlns:p14="http://schemas.microsoft.com/office/powerpoint/2010/main" val="342674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10185"/>
            <a:ext cx="12192000" cy="451058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 ESTOU TRISTE MINHA FÉ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ESTÁ EM TI</a:t>
            </a:r>
          </a:p>
        </p:txBody>
      </p:sp>
    </p:spTree>
    <p:extLst>
      <p:ext uri="{BB962C8B-B14F-4D97-AF65-F5344CB8AC3E}">
        <p14:creationId xmlns:p14="http://schemas.microsoft.com/office/powerpoint/2010/main" val="181613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72680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  <a:t>TUA MÃO SUSTENTA O CÉU,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  <a:t>E SUSTENTA O MEU VIVER</a:t>
            </a:r>
          </a:p>
        </p:txBody>
      </p:sp>
    </p:spTree>
    <p:extLst>
      <p:ext uri="{BB962C8B-B14F-4D97-AF65-F5344CB8AC3E}">
        <p14:creationId xmlns:p14="http://schemas.microsoft.com/office/powerpoint/2010/main" val="130317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44780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  <a:t>TEU AMOR ME GUIARÁ,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  <a:t>ATÉ O FIM</a:t>
            </a: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0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00344"/>
            <a:ext cx="12192000" cy="565731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JESUS, EU SÓ TENHO A TI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JESUS, EU SÓ TENHO A TI</a:t>
            </a:r>
          </a:p>
        </p:txBody>
      </p:sp>
    </p:spTree>
    <p:extLst>
      <p:ext uri="{BB962C8B-B14F-4D97-AF65-F5344CB8AC3E}">
        <p14:creationId xmlns:p14="http://schemas.microsoft.com/office/powerpoint/2010/main" val="24504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92385"/>
            <a:ext cx="12191999" cy="5410200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QUE TENHO A NÃO SER TANTO AMOR EM TEU OLHAR</a:t>
            </a:r>
          </a:p>
        </p:txBody>
      </p:sp>
    </p:spTree>
    <p:extLst>
      <p:ext uri="{BB962C8B-B14F-4D97-AF65-F5344CB8AC3E}">
        <p14:creationId xmlns:p14="http://schemas.microsoft.com/office/powerpoint/2010/main" val="125520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557656"/>
            <a:ext cx="12191999" cy="5112913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ESSE MUNDO VAI PASSAR MAS TUA VERDADE FICARÁ</a:t>
            </a:r>
          </a:p>
        </p:txBody>
      </p:sp>
    </p:spTree>
    <p:extLst>
      <p:ext uri="{BB962C8B-B14F-4D97-AF65-F5344CB8AC3E}">
        <p14:creationId xmlns:p14="http://schemas.microsoft.com/office/powerpoint/2010/main" val="371437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37375"/>
            <a:ext cx="12192000" cy="5724430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JESUS EU SÓ TENHO A TI,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ESPERANÇA PARA MIM </a:t>
            </a:r>
          </a:p>
        </p:txBody>
      </p:sp>
    </p:spTree>
    <p:extLst>
      <p:ext uri="{BB962C8B-B14F-4D97-AF65-F5344CB8AC3E}">
        <p14:creationId xmlns:p14="http://schemas.microsoft.com/office/powerpoint/2010/main" val="104073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23833"/>
            <a:ext cx="12192000" cy="4428699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SE ESTOU TRISTE MINHA FÉ 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ESTÁ EM TI</a:t>
            </a:r>
          </a:p>
        </p:txBody>
      </p:sp>
    </p:spTree>
    <p:extLst>
      <p:ext uri="{BB962C8B-B14F-4D97-AF65-F5344CB8AC3E}">
        <p14:creationId xmlns:p14="http://schemas.microsoft.com/office/powerpoint/2010/main" val="242064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72680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  <a:t>TUA MÃO SUSTENTA O CÉU,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</a:rPr>
              <a:t>E SUSTENTA O MEU VIVER</a:t>
            </a:r>
          </a:p>
        </p:txBody>
      </p:sp>
    </p:spTree>
    <p:extLst>
      <p:ext uri="{BB962C8B-B14F-4D97-AF65-F5344CB8AC3E}">
        <p14:creationId xmlns:p14="http://schemas.microsoft.com/office/powerpoint/2010/main" val="118285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31941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  <a:t>TEU AMOR ME GUIARÁ,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  <a:t>ATÉ O FIM</a:t>
            </a: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9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46976"/>
            <a:ext cx="12192000" cy="5410200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O QUE TENHO A NÃO SER TANTO AMOR EM TEU OLHAR</a:t>
            </a:r>
          </a:p>
        </p:txBody>
      </p:sp>
    </p:spTree>
    <p:extLst>
      <p:ext uri="{BB962C8B-B14F-4D97-AF65-F5344CB8AC3E}">
        <p14:creationId xmlns:p14="http://schemas.microsoft.com/office/powerpoint/2010/main" val="227615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30360"/>
            <a:ext cx="12191999" cy="5112913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ESSE MUNDO VAI PASSAR MAS TUA VERDADE FICARÁ</a:t>
            </a:r>
          </a:p>
        </p:txBody>
      </p:sp>
    </p:spTree>
    <p:extLst>
      <p:ext uri="{BB962C8B-B14F-4D97-AF65-F5344CB8AC3E}">
        <p14:creationId xmlns:p14="http://schemas.microsoft.com/office/powerpoint/2010/main" val="18381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119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Wingdings 3</vt:lpstr>
      <vt:lpstr>Íon</vt:lpstr>
      <vt:lpstr>EU SÓ TENHO A TI VINEYARD </vt:lpstr>
      <vt:lpstr>O QUE TENHO A NÃO SER TANTO AMOR EM TEU OLHAR</vt:lpstr>
      <vt:lpstr>ESSE MUNDO VAI PASSAR MAS TUA VERDADE FICARÁ</vt:lpstr>
      <vt:lpstr>JESUS EU SÓ TENHO A TI, ESPERANÇA PARA MIM </vt:lpstr>
      <vt:lpstr>SE ESTOU TRISTE MINHA FÉ  ESTÁ EM TI</vt:lpstr>
      <vt:lpstr> </vt:lpstr>
      <vt:lpstr> </vt:lpstr>
      <vt:lpstr>O QUE TENHO A NÃO SER TANTO AMOR EM TEU OLHAR</vt:lpstr>
      <vt:lpstr>ESSE MUNDO VAI PASSAR MAS TUA VERDADE FICARÁ</vt:lpstr>
      <vt:lpstr>JESUS EU SÓ TENHO A TI, ESPERANÇA PARA MIM </vt:lpstr>
      <vt:lpstr>SE ESTOU TRISTE MINHA FÉ  ESTÁ EM TI</vt:lpstr>
      <vt:lpstr> </vt:lpstr>
      <vt:lpstr> </vt:lpstr>
      <vt:lpstr>JESUS EU SÓ TENHO A TI, ESPERANÇA PARA MIM </vt:lpstr>
      <vt:lpstr>SE ESTOU TRISTE MINHA FÉ ESTÁ EM TI</vt:lpstr>
      <vt:lpstr> </vt:lpstr>
      <vt:lpstr> </vt:lpstr>
      <vt:lpstr>JESUS, EU SÓ TENHO A TI JESUS, EU SÓ TENHO A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Só Tenho a Ti Vineyard </dc:title>
  <dc:creator>Pastor Marcio</dc:creator>
  <cp:lastModifiedBy>João Paulo Mota Silva</cp:lastModifiedBy>
  <cp:revision>12</cp:revision>
  <dcterms:created xsi:type="dcterms:W3CDTF">2015-05-23T20:36:32Z</dcterms:created>
  <dcterms:modified xsi:type="dcterms:W3CDTF">2019-05-11T16:43:48Z</dcterms:modified>
</cp:coreProperties>
</file>