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8" r:id="rId9"/>
    <p:sldId id="269" r:id="rId10"/>
    <p:sldId id="260" r:id="rId11"/>
    <p:sldId id="266" r:id="rId12"/>
    <p:sldId id="270" r:id="rId13"/>
    <p:sldId id="271" r:id="rId14"/>
    <p:sldId id="267" r:id="rId15"/>
    <p:sldId id="261" r:id="rId16"/>
    <p:sldId id="272" r:id="rId17"/>
    <p:sldId id="273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9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5B3B459-4663-4BB0-990A-D26BDF21D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231" y="242187"/>
            <a:ext cx="10711339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</a:rPr>
              <a:t>EU TE LOUVO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349D8054-AD2B-4FEF-AEAA-44B3C3B25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0467" y="1676400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4000" b="1" dirty="0">
                <a:solidFill>
                  <a:schemeClr val="tx1"/>
                </a:solidFill>
                <a:latin typeface="Arial Black" panose="020B0A04020102090204" pitchFamily="34" charset="0"/>
              </a:rPr>
              <a:t>HINO 10 - HARPA CRISTÃ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F7ABF72-C0A8-476D-AD0A-A89F59F01C04}"/>
              </a:ext>
            </a:extLst>
          </p:cNvPr>
          <p:cNvSpPr/>
          <p:nvPr/>
        </p:nvSpPr>
        <p:spPr>
          <a:xfrm>
            <a:off x="837555" y="674400"/>
            <a:ext cx="1092646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DEMOS NÓS, AO SANTO ESPÍRITO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MIL LOUVORES POR SEU DOM</a:t>
            </a: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F7ABF72-C0A8-476D-AD0A-A89F59F01C04}"/>
              </a:ext>
            </a:extLst>
          </p:cNvPr>
          <p:cNvSpPr/>
          <p:nvPr/>
        </p:nvSpPr>
        <p:spPr>
          <a:xfrm>
            <a:off x="594109" y="-531440"/>
            <a:ext cx="1141335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POR SUA GRAÇA TÃO IMENSA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GLÓRIAS ELE, ELE É BOM!</a:t>
            </a:r>
          </a:p>
        </p:txBody>
      </p:sp>
    </p:spTree>
    <p:extLst>
      <p:ext uri="{BB962C8B-B14F-4D97-AF65-F5344CB8AC3E}">
        <p14:creationId xmlns:p14="http://schemas.microsoft.com/office/powerpoint/2010/main" val="53962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F4F007-97DB-4B97-A092-573DED99867C}"/>
              </a:ext>
            </a:extLst>
          </p:cNvPr>
          <p:cNvSpPr/>
          <p:nvPr/>
        </p:nvSpPr>
        <p:spPr>
          <a:xfrm>
            <a:off x="846931" y="674400"/>
            <a:ext cx="109077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EU TE LOUVO! EU TE LOUVO!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OH! JESUS, MEU SALVADOR!</a:t>
            </a:r>
          </a:p>
        </p:txBody>
      </p:sp>
    </p:spTree>
    <p:extLst>
      <p:ext uri="{BB962C8B-B14F-4D97-AF65-F5344CB8AC3E}">
        <p14:creationId xmlns:p14="http://schemas.microsoft.com/office/powerpoint/2010/main" val="174335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F4F007-97DB-4B97-A092-573DED99867C}"/>
              </a:ext>
            </a:extLst>
          </p:cNvPr>
          <p:cNvSpPr/>
          <p:nvPr/>
        </p:nvSpPr>
        <p:spPr>
          <a:xfrm>
            <a:off x="180107" y="-675456"/>
            <a:ext cx="1224135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DAI-LHE GLÓRIAS, Ó REMIDOS!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POIS SEU SANGUE LIMPA O PECADOR</a:t>
            </a:r>
          </a:p>
        </p:txBody>
      </p:sp>
    </p:spTree>
    <p:extLst>
      <p:ext uri="{BB962C8B-B14F-4D97-AF65-F5344CB8AC3E}">
        <p14:creationId xmlns:p14="http://schemas.microsoft.com/office/powerpoint/2010/main" val="170921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01ED4F-3A07-44F6-9F05-80C4B5894F16}"/>
              </a:ext>
            </a:extLst>
          </p:cNvPr>
          <p:cNvSpPr/>
          <p:nvPr/>
        </p:nvSpPr>
        <p:spPr>
          <a:xfrm>
            <a:off x="576150" y="764704"/>
            <a:ext cx="11449271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GLÓRIA, GLÓRIA AO PAI BENDITO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GLÓRIA, GLÓRIA A JESUS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0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01ED4F-3A07-44F6-9F05-80C4B5894F16}"/>
              </a:ext>
            </a:extLst>
          </p:cNvPr>
          <p:cNvSpPr/>
          <p:nvPr/>
        </p:nvSpPr>
        <p:spPr>
          <a:xfrm>
            <a:off x="792230" y="-679817"/>
            <a:ext cx="11017112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GLÓRIA DAI AO SANTO ESPÍRITO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AO DEUS TRINO, NOSSA LUZ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F4F007-97DB-4B97-A092-573DED99867C}"/>
              </a:ext>
            </a:extLst>
          </p:cNvPr>
          <p:cNvSpPr/>
          <p:nvPr/>
        </p:nvSpPr>
        <p:spPr>
          <a:xfrm>
            <a:off x="846931" y="674400"/>
            <a:ext cx="109077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EU TE LOUVO! EU TE LOUVO!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OH! JESUS, MEU SALVADOR!</a:t>
            </a:r>
          </a:p>
        </p:txBody>
      </p:sp>
    </p:spTree>
    <p:extLst>
      <p:ext uri="{BB962C8B-B14F-4D97-AF65-F5344CB8AC3E}">
        <p14:creationId xmlns:p14="http://schemas.microsoft.com/office/powerpoint/2010/main" val="58809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F4F007-97DB-4B97-A092-573DED99867C}"/>
              </a:ext>
            </a:extLst>
          </p:cNvPr>
          <p:cNvSpPr/>
          <p:nvPr/>
        </p:nvSpPr>
        <p:spPr>
          <a:xfrm>
            <a:off x="180107" y="-675456"/>
            <a:ext cx="1224135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DAI-LHE GLÓRIAS, Ó REMIDOS!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POIS SEU SANGUE LIMPA O PECADOR</a:t>
            </a:r>
          </a:p>
        </p:txBody>
      </p:sp>
    </p:spTree>
    <p:extLst>
      <p:ext uri="{BB962C8B-B14F-4D97-AF65-F5344CB8AC3E}">
        <p14:creationId xmlns:p14="http://schemas.microsoft.com/office/powerpoint/2010/main" val="423293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BFDB10-0EC7-4E56-AEC2-4A9B5145995A}"/>
              </a:ext>
            </a:extLst>
          </p:cNvPr>
          <p:cNvSpPr/>
          <p:nvPr/>
        </p:nvSpPr>
        <p:spPr>
          <a:xfrm>
            <a:off x="360127" y="764704"/>
            <a:ext cx="118813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GLÓRIA A DEUS, O PAI ETERNO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CUJO TRONO É OS CÉUS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BFDB10-0EC7-4E56-AEC2-4A9B5145995A}"/>
              </a:ext>
            </a:extLst>
          </p:cNvPr>
          <p:cNvSpPr/>
          <p:nvPr/>
        </p:nvSpPr>
        <p:spPr>
          <a:xfrm>
            <a:off x="360127" y="-531440"/>
            <a:ext cx="118813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O UNIVERSO LHE PERTENCE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GLÓRIA, SIM, AO NOSSO DEUS</a:t>
            </a:r>
          </a:p>
        </p:txBody>
      </p:sp>
    </p:spTree>
    <p:extLst>
      <p:ext uri="{BB962C8B-B14F-4D97-AF65-F5344CB8AC3E}">
        <p14:creationId xmlns:p14="http://schemas.microsoft.com/office/powerpoint/2010/main" val="348193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F4F007-97DB-4B97-A092-573DED99867C}"/>
              </a:ext>
            </a:extLst>
          </p:cNvPr>
          <p:cNvSpPr/>
          <p:nvPr/>
        </p:nvSpPr>
        <p:spPr>
          <a:xfrm>
            <a:off x="846931" y="674400"/>
            <a:ext cx="109077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EU TE LOUVO! EU TE LOUVO!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OH! JESUS, MEU SALVADOR!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F4F007-97DB-4B97-A092-573DED99867C}"/>
              </a:ext>
            </a:extLst>
          </p:cNvPr>
          <p:cNvSpPr/>
          <p:nvPr/>
        </p:nvSpPr>
        <p:spPr>
          <a:xfrm>
            <a:off x="180107" y="-675456"/>
            <a:ext cx="1224135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DAI-LHE GLÓRIAS, Ó REMIDOS!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POIS SEU SANGUE LIMPA O PECADOR</a:t>
            </a:r>
          </a:p>
        </p:txBody>
      </p:sp>
    </p:spTree>
    <p:extLst>
      <p:ext uri="{BB962C8B-B14F-4D97-AF65-F5344CB8AC3E}">
        <p14:creationId xmlns:p14="http://schemas.microsoft.com/office/powerpoint/2010/main" val="7910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81DD809-B926-4672-B8F4-A3018CA8EF45}"/>
              </a:ext>
            </a:extLst>
          </p:cNvPr>
          <p:cNvSpPr/>
          <p:nvPr/>
        </p:nvSpPr>
        <p:spPr>
          <a:xfrm>
            <a:off x="-71921" y="764704"/>
            <a:ext cx="1274541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GLÓRIA AO FILHO, MUI AMADO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QUE MERECE O LOUVOR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81DD809-B926-4672-B8F4-A3018CA8EF45}"/>
              </a:ext>
            </a:extLst>
          </p:cNvPr>
          <p:cNvSpPr/>
          <p:nvPr/>
        </p:nvSpPr>
        <p:spPr>
          <a:xfrm>
            <a:off x="-395957" y="-675456"/>
            <a:ext cx="1339348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DEMOS GLÓRIA AO SEU NOME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AO CORDEIRO, AO REDENTOR</a:t>
            </a:r>
          </a:p>
        </p:txBody>
      </p:sp>
    </p:spTree>
    <p:extLst>
      <p:ext uri="{BB962C8B-B14F-4D97-AF65-F5344CB8AC3E}">
        <p14:creationId xmlns:p14="http://schemas.microsoft.com/office/powerpoint/2010/main" val="360338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F4F007-97DB-4B97-A092-573DED99867C}"/>
              </a:ext>
            </a:extLst>
          </p:cNvPr>
          <p:cNvSpPr/>
          <p:nvPr/>
        </p:nvSpPr>
        <p:spPr>
          <a:xfrm>
            <a:off x="846931" y="674400"/>
            <a:ext cx="109077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EU TE LOUVO! EU TE LOUVO!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OH! JESUS, MEU SALVADOR!</a:t>
            </a:r>
          </a:p>
        </p:txBody>
      </p:sp>
    </p:spTree>
    <p:extLst>
      <p:ext uri="{BB962C8B-B14F-4D97-AF65-F5344CB8AC3E}">
        <p14:creationId xmlns:p14="http://schemas.microsoft.com/office/powerpoint/2010/main" val="246939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F4F007-97DB-4B97-A092-573DED99867C}"/>
              </a:ext>
            </a:extLst>
          </p:cNvPr>
          <p:cNvSpPr/>
          <p:nvPr/>
        </p:nvSpPr>
        <p:spPr>
          <a:xfrm>
            <a:off x="180107" y="-675456"/>
            <a:ext cx="1224135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DAI-LHE GLÓRIAS, Ó REMIDOS!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POIS SEU SANGUE LIMPA O PECADOR</a:t>
            </a:r>
          </a:p>
        </p:txBody>
      </p:sp>
    </p:spTree>
    <p:extLst>
      <p:ext uri="{BB962C8B-B14F-4D97-AF65-F5344CB8AC3E}">
        <p14:creationId xmlns:p14="http://schemas.microsoft.com/office/powerpoint/2010/main" val="1172558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206</Words>
  <Application>Microsoft Office PowerPoint</Application>
  <PresentationFormat>Personalizar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Aharoni</vt:lpstr>
      <vt:lpstr>Arial</vt:lpstr>
      <vt:lpstr>Arial Black</vt:lpstr>
      <vt:lpstr>Calibri</vt:lpstr>
      <vt:lpstr>Tema do Office</vt:lpstr>
      <vt:lpstr>EU TE LOUVO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GARDÊNIA</cp:lastModifiedBy>
  <cp:revision>16</cp:revision>
  <dcterms:created xsi:type="dcterms:W3CDTF">2016-06-03T02:05:38Z</dcterms:created>
  <dcterms:modified xsi:type="dcterms:W3CDTF">2018-10-05T14:43:20Z</dcterms:modified>
</cp:coreProperties>
</file>