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8" r:id="rId3"/>
    <p:sldId id="264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23/12/2018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23/12/2018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23/12/2018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23/12/2018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23/12/2018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23/12/2018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23/12/2018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23/12/2018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23/12/2018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23/12/2018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23/12/2018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63662" y="-347573"/>
            <a:ext cx="8328338" cy="2888381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  FIEL A MIM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					  </a:t>
            </a:r>
            <a:r>
              <a:rPr lang="pt-BR" sz="4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EYSHILA</a:t>
            </a:r>
            <a:br>
              <a:rPr lang="pt-BR" sz="4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13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674400"/>
            <a:ext cx="109727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TU ÉS FIEL, SENHOR. EU SEI QUE TU ÉS FIEL (2X)</a:t>
            </a:r>
          </a:p>
        </p:txBody>
      </p:sp>
    </p:spTree>
    <p:extLst>
      <p:ext uri="{BB962C8B-B14F-4D97-AF65-F5344CB8AC3E}">
        <p14:creationId xmlns:p14="http://schemas.microsoft.com/office/powerpoint/2010/main" val="26930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674400"/>
            <a:ext cx="109727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 AINDA QUE EU NÃO MEREÇA, PERMANECES ASSIM</a:t>
            </a:r>
          </a:p>
        </p:txBody>
      </p:sp>
    </p:spTree>
    <p:extLst>
      <p:ext uri="{BB962C8B-B14F-4D97-AF65-F5344CB8AC3E}">
        <p14:creationId xmlns:p14="http://schemas.microsoft.com/office/powerpoint/2010/main" val="11137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1501714"/>
            <a:ext cx="10972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FIEL SENHOR MEU DEUS FIEL Á MIM</a:t>
            </a:r>
          </a:p>
        </p:txBody>
      </p:sp>
    </p:spTree>
    <p:extLst>
      <p:ext uri="{BB962C8B-B14F-4D97-AF65-F5344CB8AC3E}">
        <p14:creationId xmlns:p14="http://schemas.microsoft.com/office/powerpoint/2010/main" val="191116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73831" y="2121004"/>
            <a:ext cx="11844337" cy="3649662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SEI QUE ESTÁS AQUI SENHOR, PODES PERCEBER QUEM SOU</a:t>
            </a: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73831" y="815181"/>
            <a:ext cx="11844338" cy="5227638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PODES VER SE HÁ EM MIM, UM VERDADEIRO ADORADOR</a:t>
            </a:r>
          </a:p>
        </p:txBody>
      </p:sp>
    </p:spTree>
    <p:extLst>
      <p:ext uri="{BB962C8B-B14F-4D97-AF65-F5344CB8AC3E}">
        <p14:creationId xmlns:p14="http://schemas.microsoft.com/office/powerpoint/2010/main" val="14938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73831" y="635138"/>
            <a:ext cx="11844338" cy="497205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MINHA OFERTA EU, OFEREÇO A TI DEUS MEU</a:t>
            </a:r>
          </a:p>
        </p:txBody>
      </p:sp>
    </p:spTree>
    <p:extLst>
      <p:ext uri="{BB962C8B-B14F-4D97-AF65-F5344CB8AC3E}">
        <p14:creationId xmlns:p14="http://schemas.microsoft.com/office/powerpoint/2010/main" val="15636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33466" y="2080591"/>
            <a:ext cx="11725068" cy="4467018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RECONHECER QUE NADA TENHO, TUDO É TEU</a:t>
            </a:r>
          </a:p>
        </p:txBody>
      </p:sp>
    </p:spTree>
    <p:extLst>
      <p:ext uri="{BB962C8B-B14F-4D97-AF65-F5344CB8AC3E}">
        <p14:creationId xmlns:p14="http://schemas.microsoft.com/office/powerpoint/2010/main" val="28622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73831" y="0"/>
            <a:ext cx="11844337" cy="5888037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QUERO TE ADORAR AINDA QUE A FIGUEIRA NÃO FLORESÇA </a:t>
            </a:r>
          </a:p>
        </p:txBody>
      </p:sp>
    </p:spTree>
    <p:extLst>
      <p:ext uri="{BB962C8B-B14F-4D97-AF65-F5344CB8AC3E}">
        <p14:creationId xmlns:p14="http://schemas.microsoft.com/office/powerpoint/2010/main" val="11532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73831" y="872331"/>
            <a:ext cx="11844337" cy="5113338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QUERO ME ALEGRAR MESMO SE O DINHEIRO ME FALTAR</a:t>
            </a:r>
          </a:p>
        </p:txBody>
      </p:sp>
    </p:spTree>
    <p:extLst>
      <p:ext uri="{BB962C8B-B14F-4D97-AF65-F5344CB8AC3E}">
        <p14:creationId xmlns:p14="http://schemas.microsoft.com/office/powerpoint/2010/main" val="30212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674400"/>
            <a:ext cx="109727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A VITÓRIA VEM MESMO QUE PAREÇA QUE É O FIM</a:t>
            </a:r>
          </a:p>
        </p:txBody>
      </p:sp>
    </p:spTree>
    <p:extLst>
      <p:ext uri="{BB962C8B-B14F-4D97-AF65-F5344CB8AC3E}">
        <p14:creationId xmlns:p14="http://schemas.microsoft.com/office/powerpoint/2010/main" val="41661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1351508"/>
            <a:ext cx="10972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POIS TU ÉS FIEL, SENHOR, FIEL A MIM.</a:t>
            </a:r>
          </a:p>
        </p:txBody>
      </p:sp>
    </p:spTree>
    <p:extLst>
      <p:ext uri="{BB962C8B-B14F-4D97-AF65-F5344CB8AC3E}">
        <p14:creationId xmlns:p14="http://schemas.microsoft.com/office/powerpoint/2010/main" val="31177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114</Words>
  <Application>Microsoft Office PowerPoint</Application>
  <PresentationFormat>Widescreen</PresentationFormat>
  <Paragraphs>13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Garamond</vt:lpstr>
      <vt:lpstr>Pontuação da música 16x9</vt:lpstr>
      <vt:lpstr>     FIEL A MIM        EYSHILA </vt:lpstr>
      <vt:lpstr>SEI QUE ESTÁS AQUI SENHOR, PODES PERCEBER QUEM SOU</vt:lpstr>
      <vt:lpstr>PODES VER SE HÁ EM MIM, UM VERDADEIRO ADORADOR</vt:lpstr>
      <vt:lpstr>A MINHA OFERTA EU, OFEREÇO A TI DEUS MEU</vt:lpstr>
      <vt:lpstr>PRA RECONHECER QUE NADA TENHO, TUDO É TEU</vt:lpstr>
      <vt:lpstr>QUERO TE ADORAR AINDA QUE A FIGUEIRA NÃO FLORESÇA </vt:lpstr>
      <vt:lpstr>QUERO ME ALEGRAR MESMO SE O DINHEIRO ME FALTAR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2016-01-10T10:14:37Z</dcterms:created>
  <dcterms:modified xsi:type="dcterms:W3CDTF">2018-12-23T22:56:20Z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