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9" r:id="rId4"/>
    <p:sldId id="267" r:id="rId5"/>
    <p:sldId id="287" r:id="rId6"/>
    <p:sldId id="268" r:id="rId7"/>
    <p:sldId id="317" r:id="rId8"/>
    <p:sldId id="273" r:id="rId9"/>
    <p:sldId id="274" r:id="rId10"/>
    <p:sldId id="318" r:id="rId11"/>
    <p:sldId id="279" r:id="rId12"/>
    <p:sldId id="280" r:id="rId13"/>
    <p:sldId id="319" r:id="rId14"/>
    <p:sldId id="283" r:id="rId15"/>
    <p:sldId id="284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82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0491" y="-1388936"/>
            <a:ext cx="10549365" cy="3329581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GRANDIOSO ÉS TU</a:t>
            </a:r>
            <a:b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526 HARPA CRISTÃ</a:t>
            </a:r>
            <a:br>
              <a:rPr lang="pt-BR" sz="1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16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1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550" y="1061219"/>
            <a:ext cx="117728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ENTÃO MINH'ALMA CANTA A TI, SENHOR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GRANDIOSO ÉS TU! GRANDIOSO ÉS TU!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648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127" y="2784764"/>
            <a:ext cx="12025746" cy="532692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QUANDO PENSO QUE TU NÃO POUPASTE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TEU FILHO AMADO POR AMOR DE MIM 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86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539032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MEU CORAÇÃO, QUE NELE TU GANHASTE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TRANSBORDA, OH! PAI, DE AMOR QUE NÃO TEM FIM!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64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550" y="1061219"/>
            <a:ext cx="117728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ENTÃO MINH'ALMA CANTA A TI, SENHOR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GRANDIOSO ÉS TU! GRANDIOSO ÉS TU!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857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1579"/>
            <a:ext cx="12192000" cy="539032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QUANDO CRISTO, O AMADO MEU VOLTANDO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VIER DOS CÉUS O POVO SEU BUSCAR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904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125" y="1184721"/>
            <a:ext cx="11407749" cy="51585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NO LAR ETERNO, QUERO JUBILANDO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A TUA SANTA FACE CONTEMPLAR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16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550" y="1061219"/>
            <a:ext cx="117728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ENTÃO MINH'ALMA CANTA A TI, SENHOR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GRANDIOSO ÉS TU! GRANDIOSO ÉS TU!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244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2722418"/>
            <a:ext cx="113537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SENHOR, MEU DEUS, QUANDO EU, MARAVILHADO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CONTEMPLO A TUA IMENSA CRIAÇÃO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837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264" y="2722890"/>
            <a:ext cx="113537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A TERRA E O MAR E O CÉU TODO ESTRELADO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ME VÊM FALAR DA TUA PERFEIÇÃO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72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550" y="1061219"/>
            <a:ext cx="117728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ENTÃO MINH'ALMA CANTA A TI, SENHOR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GRANDIOSO ÉS TU! GRANDIOSO ÉS TU!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80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2546"/>
            <a:ext cx="12148704" cy="549827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QUANDO AS ESTRELAS, TÃO DE MIM DISTANTES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VEJO A BRILHAR COM VÍVIDO ESPLENDOR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835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62770"/>
            <a:ext cx="12192000" cy="539032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              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7F134F0-C494-4FC7-A8CA-129F6D53D6B8}"/>
              </a:ext>
            </a:extLst>
          </p:cNvPr>
          <p:cNvSpPr/>
          <p:nvPr/>
        </p:nvSpPr>
        <p:spPr>
          <a:xfrm>
            <a:off x="526473" y="304801"/>
            <a:ext cx="10667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RELEMBRO, OH! DEUS, AS GLÓRIAS CINTILANTES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QUE MEU JESUS DEIXOU, POR MEU AMOR!</a:t>
            </a:r>
          </a:p>
        </p:txBody>
      </p:sp>
    </p:spTree>
    <p:extLst>
      <p:ext uri="{BB962C8B-B14F-4D97-AF65-F5344CB8AC3E}">
        <p14:creationId xmlns:p14="http://schemas.microsoft.com/office/powerpoint/2010/main" val="38673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550" y="1061219"/>
            <a:ext cx="11772899" cy="57967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ENTÃO MINH'ALMA CANTA A TI, SENHOR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GRANDIOSO ÉS TU! GRANDIOSO ÉS TU!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5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68717"/>
            <a:ext cx="12192000" cy="539032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222B26-A39F-48CC-8E38-18BD5D1A1C18}"/>
              </a:ext>
            </a:extLst>
          </p:cNvPr>
          <p:cNvSpPr/>
          <p:nvPr/>
        </p:nvSpPr>
        <p:spPr>
          <a:xfrm>
            <a:off x="277091" y="471055"/>
            <a:ext cx="11637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OLHO AS FLORESTAS MURMURANDO AO VENTO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E, AO VER QUE TU PLANTASTE CADA PÉ</a:t>
            </a:r>
          </a:p>
        </p:txBody>
      </p:sp>
    </p:spTree>
    <p:extLst>
      <p:ext uri="{BB962C8B-B14F-4D97-AF65-F5344CB8AC3E}">
        <p14:creationId xmlns:p14="http://schemas.microsoft.com/office/powerpoint/2010/main" val="305278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348331"/>
            <a:ext cx="12192000" cy="539032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CA5FDC-5CC4-455F-8D66-F645676841CA}"/>
              </a:ext>
            </a:extLst>
          </p:cNvPr>
          <p:cNvSpPr/>
          <p:nvPr/>
        </p:nvSpPr>
        <p:spPr>
          <a:xfrm>
            <a:off x="574964" y="612844"/>
            <a:ext cx="110420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RECORDO A CRUZ, O LENHO TÃO CRUENTO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NO TEU FILHO AFIRMO A MINHA FÉ</a:t>
            </a:r>
          </a:p>
        </p:txBody>
      </p:sp>
    </p:spTree>
    <p:extLst>
      <p:ext uri="{BB962C8B-B14F-4D97-AF65-F5344CB8AC3E}">
        <p14:creationId xmlns:p14="http://schemas.microsoft.com/office/powerpoint/2010/main" val="380031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142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Century Gothic</vt:lpstr>
      <vt:lpstr>Wingdings 3</vt:lpstr>
      <vt:lpstr>Íon</vt:lpstr>
      <vt:lpstr>GRANDIOSO ÉS TU HINO 526 HARPA CRISTÃ </vt:lpstr>
      <vt:lpstr>SENHOR, MEU DEUS, QUANDO EU, MARAVILHADO CONTEMPLO A TUA IMENSA CRIAÇÃO  </vt:lpstr>
      <vt:lpstr>A TERRA E O MAR E O CÉU TODO ESTRELADO ME VÊM FALAR DA TUA PERFEIÇÃO  </vt:lpstr>
      <vt:lpstr>ENTÃO MINH'ALMA CANTA A TI, SENHOR GRANDIOSO ÉS TU! GRANDIOSO ÉS TU! </vt:lpstr>
      <vt:lpstr>QUANDO AS ESTRELAS, TÃO DE MIM DISTANTES VEJO A BRILHAR COM VÍVIDO ESPLENDOR </vt:lpstr>
      <vt:lpstr>                  </vt:lpstr>
      <vt:lpstr>ENTÃO MINH'ALMA CANTA A TI, SENHOR GRANDIOSO ÉS TU! GRANDIOSO ÉS TU! </vt:lpstr>
      <vt:lpstr>     </vt:lpstr>
      <vt:lpstr>     </vt:lpstr>
      <vt:lpstr>ENTÃO MINH'ALMA CANTA A TI, SENHOR GRANDIOSO ÉS TU! GRANDIOSO ÉS TU! </vt:lpstr>
      <vt:lpstr>E QUANDO PENSO QUE TU NÃO POUPASTE TEU FILHO AMADO POR AMOR DE MIM     </vt:lpstr>
      <vt:lpstr>MEU CORAÇÃO, QUE NELE TU GANHASTE TRANSBORDA, OH! PAI, DE AMOR QUE NÃO TEM FIM!   </vt:lpstr>
      <vt:lpstr>ENTÃO MINH'ALMA CANTA A TI, SENHOR GRANDIOSO ÉS TU! GRANDIOSO ÉS TU! </vt:lpstr>
      <vt:lpstr>E QUANDO CRISTO, O AMADO MEU VOLTANDO VIER DOS CÉUS O POVO SEU BUSCAR   </vt:lpstr>
      <vt:lpstr>NO LAR ETERNO, QUERO JUBILANDO A TUA SANTA FACE CONTEMPLAR </vt:lpstr>
      <vt:lpstr>ENTÃO MINH'ALMA CANTA A TI, SENHOR GRANDIOSO ÉS TU! GRANDIOSO ÉS TU!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Vou Seguir Com Fé Kleber Lucas</dc:title>
  <dc:creator>Pastor Marcio</dc:creator>
  <cp:lastModifiedBy>GARDÊNIA</cp:lastModifiedBy>
  <cp:revision>21</cp:revision>
  <dcterms:created xsi:type="dcterms:W3CDTF">2015-05-22T17:22:49Z</dcterms:created>
  <dcterms:modified xsi:type="dcterms:W3CDTF">2019-02-21T13:07:09Z</dcterms:modified>
</cp:coreProperties>
</file>