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8" r:id="rId3"/>
    <p:sldId id="264" r:id="rId4"/>
    <p:sldId id="270" r:id="rId5"/>
    <p:sldId id="281" r:id="rId6"/>
    <p:sldId id="271" r:id="rId7"/>
    <p:sldId id="272" r:id="rId8"/>
    <p:sldId id="273" r:id="rId9"/>
    <p:sldId id="282" r:id="rId10"/>
    <p:sldId id="274" r:id="rId11"/>
    <p:sldId id="275" r:id="rId12"/>
    <p:sldId id="276" r:id="rId13"/>
    <p:sldId id="277" r:id="rId14"/>
    <p:sldId id="278" r:id="rId15"/>
    <p:sldId id="287" r:id="rId16"/>
    <p:sldId id="279" r:id="rId17"/>
    <p:sldId id="280" r:id="rId18"/>
    <p:sldId id="283" r:id="rId19"/>
    <p:sldId id="284" r:id="rId20"/>
    <p:sldId id="285" r:id="rId21"/>
    <p:sldId id="286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69" d="100"/>
          <a:sy n="69" d="100"/>
        </p:scale>
        <p:origin x="57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17/07/2019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17/07/2019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52387" y="-3325721"/>
            <a:ext cx="16565217" cy="5565913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HEY PAI</a:t>
            </a:r>
            <a:b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</a:t>
            </a:r>
            <a:r>
              <a:rPr lang="pt-BR" sz="48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ISADORA POMPEO</a:t>
            </a:r>
            <a:endParaRPr lang="pt-BR" sz="54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2032886-7616-4770-9415-47F2EDADE283}"/>
              </a:ext>
            </a:extLst>
          </p:cNvPr>
          <p:cNvSpPr/>
          <p:nvPr/>
        </p:nvSpPr>
        <p:spPr>
          <a:xfrm>
            <a:off x="158839" y="610136"/>
            <a:ext cx="118743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EU SEI QUE NUNCA ME DEIXOU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EU SEI QUE SEMPRE ESTEVE AQUI COMIGO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26733A7-9DBB-4145-AB73-3FB75B49BC5E}"/>
              </a:ext>
            </a:extLst>
          </p:cNvPr>
          <p:cNvSpPr/>
          <p:nvPr/>
        </p:nvSpPr>
        <p:spPr>
          <a:xfrm>
            <a:off x="248991" y="612844"/>
            <a:ext cx="116940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LIVRANDO O MEU CORAÇÃO DO QUE NÃO É SEU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SEI QUE, TODAS AS NOITES, TU VENS</a:t>
            </a:r>
          </a:p>
        </p:txBody>
      </p:sp>
    </p:spTree>
    <p:extLst>
      <p:ext uri="{BB962C8B-B14F-4D97-AF65-F5344CB8AC3E}">
        <p14:creationId xmlns:p14="http://schemas.microsoft.com/office/powerpoint/2010/main" val="31177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7903BE5-DCD5-497E-8245-0993212B0E92}"/>
              </a:ext>
            </a:extLst>
          </p:cNvPr>
          <p:cNvSpPr/>
          <p:nvPr/>
        </p:nvSpPr>
        <p:spPr>
          <a:xfrm>
            <a:off x="693313" y="425003"/>
            <a:ext cx="108053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PRA ACALMAR A MINHA MENTE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 PONDO NO MEU CORAÇÃO QUE EU SOU TEU</a:t>
            </a:r>
          </a:p>
        </p:txBody>
      </p:sp>
    </p:spTree>
    <p:extLst>
      <p:ext uri="{BB962C8B-B14F-4D97-AF65-F5344CB8AC3E}">
        <p14:creationId xmlns:p14="http://schemas.microsoft.com/office/powerpoint/2010/main" val="26930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D10C01E-CB51-4796-8DE1-BFA256ED8797}"/>
              </a:ext>
            </a:extLst>
          </p:cNvPr>
          <p:cNvSpPr/>
          <p:nvPr/>
        </p:nvSpPr>
        <p:spPr>
          <a:xfrm>
            <a:off x="113764" y="610136"/>
            <a:ext cx="1196447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EU SEI QUE NUNCA ME DEIXOU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EU SEI QUE SEMPRE ESTEVE AQUI COMIGO</a:t>
            </a:r>
          </a:p>
        </p:txBody>
      </p:sp>
    </p:spTree>
    <p:extLst>
      <p:ext uri="{BB962C8B-B14F-4D97-AF65-F5344CB8AC3E}">
        <p14:creationId xmlns:p14="http://schemas.microsoft.com/office/powerpoint/2010/main" val="11137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02925B7-CAA4-4F5F-8F5D-5A5A676CEAAB}"/>
              </a:ext>
            </a:extLst>
          </p:cNvPr>
          <p:cNvSpPr/>
          <p:nvPr/>
        </p:nvSpPr>
        <p:spPr>
          <a:xfrm>
            <a:off x="841420" y="1365161"/>
            <a:ext cx="105091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LIVRANDO O MEU CORAÇÃO DO QUE NÃO É SEU</a:t>
            </a:r>
          </a:p>
          <a:p>
            <a:pPr algn="ctr"/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02925B7-CAA4-4F5F-8F5D-5A5A676CEAAB}"/>
              </a:ext>
            </a:extLst>
          </p:cNvPr>
          <p:cNvSpPr/>
          <p:nvPr/>
        </p:nvSpPr>
        <p:spPr>
          <a:xfrm>
            <a:off x="519448" y="-914400"/>
            <a:ext cx="1050916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SEI QUE, TODAS AS NOITES, TU VENS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PRA ACALMAR A MINHA MENTE</a:t>
            </a:r>
          </a:p>
        </p:txBody>
      </p:sp>
    </p:spTree>
    <p:extLst>
      <p:ext uri="{BB962C8B-B14F-4D97-AF65-F5344CB8AC3E}">
        <p14:creationId xmlns:p14="http://schemas.microsoft.com/office/powerpoint/2010/main" val="24578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DBA7C74-C06C-4DE3-B721-9E2E1239D232}"/>
              </a:ext>
            </a:extLst>
          </p:cNvPr>
          <p:cNvSpPr/>
          <p:nvPr/>
        </p:nvSpPr>
        <p:spPr>
          <a:xfrm>
            <a:off x="-213062" y="610136"/>
            <a:ext cx="1261812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 PONDO NO MEU CORAÇÃO QUE EU SOU TEU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 TU ÉS MEU, TU ÉS MEU</a:t>
            </a:r>
          </a:p>
        </p:txBody>
      </p:sp>
    </p:spTree>
    <p:extLst>
      <p:ext uri="{BB962C8B-B14F-4D97-AF65-F5344CB8AC3E}">
        <p14:creationId xmlns:p14="http://schemas.microsoft.com/office/powerpoint/2010/main" val="16244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906A77-402B-4321-930A-DB59CDEA7AF0}"/>
              </a:ext>
            </a:extLst>
          </p:cNvPr>
          <p:cNvSpPr/>
          <p:nvPr/>
        </p:nvSpPr>
        <p:spPr>
          <a:xfrm>
            <a:off x="492616" y="476519"/>
            <a:ext cx="112067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EU SEI QUE NUNCA ME DEIXOU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EU SEI QUE SEMPRE ESTEVE AQUI COMIGO</a:t>
            </a:r>
          </a:p>
        </p:txBody>
      </p:sp>
    </p:spTree>
    <p:extLst>
      <p:ext uri="{BB962C8B-B14F-4D97-AF65-F5344CB8AC3E}">
        <p14:creationId xmlns:p14="http://schemas.microsoft.com/office/powerpoint/2010/main" val="7408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E9E9AFD-C3AD-4161-AAF8-2A1BD5B8D298}"/>
              </a:ext>
            </a:extLst>
          </p:cNvPr>
          <p:cNvSpPr/>
          <p:nvPr/>
        </p:nvSpPr>
        <p:spPr>
          <a:xfrm>
            <a:off x="-163132" y="463640"/>
            <a:ext cx="125182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LIVRANDO O MEU CORAÇÃO DO QUE NÃO É SEU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 EU SEI QUE, TODAS AS NOITES, TU VENS</a:t>
            </a:r>
          </a:p>
        </p:txBody>
      </p:sp>
    </p:spTree>
    <p:extLst>
      <p:ext uri="{BB962C8B-B14F-4D97-AF65-F5344CB8AC3E}">
        <p14:creationId xmlns:p14="http://schemas.microsoft.com/office/powerpoint/2010/main" val="12358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FD95552-7AF4-4DA9-BE68-E97F8DF5CEA5}"/>
              </a:ext>
            </a:extLst>
          </p:cNvPr>
          <p:cNvSpPr/>
          <p:nvPr/>
        </p:nvSpPr>
        <p:spPr>
          <a:xfrm>
            <a:off x="905814" y="305068"/>
            <a:ext cx="1038037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PRA ACALMAR A MINHA MENTE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 PONDO NO MEU CORAÇÃO QUE EU SOU TEU</a:t>
            </a:r>
          </a:p>
        </p:txBody>
      </p:sp>
    </p:spTree>
    <p:extLst>
      <p:ext uri="{BB962C8B-B14F-4D97-AF65-F5344CB8AC3E}">
        <p14:creationId xmlns:p14="http://schemas.microsoft.com/office/powerpoint/2010/main" val="30446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89551"/>
            <a:ext cx="12191999" cy="3710548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NUNCA ME DEIXOU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SEMPRE ESTEVE AQUI COMIGO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A16546-7A80-48E5-88EB-9380CEB30424}"/>
              </a:ext>
            </a:extLst>
          </p:cNvPr>
          <p:cNvSpPr/>
          <p:nvPr/>
        </p:nvSpPr>
        <p:spPr>
          <a:xfrm>
            <a:off x="184597" y="515155"/>
            <a:ext cx="1182280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EU SEI QUE NUNCA ME DEIXOU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EU SEI QUE SEMPRE ESTEVE AQUI COMIGO</a:t>
            </a:r>
          </a:p>
          <a:p>
            <a:pPr algn="ctr"/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2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FA16546-7A80-48E5-88EB-9380CEB30424}"/>
              </a:ext>
            </a:extLst>
          </p:cNvPr>
          <p:cNvSpPr/>
          <p:nvPr/>
        </p:nvSpPr>
        <p:spPr>
          <a:xfrm>
            <a:off x="313386" y="360608"/>
            <a:ext cx="117455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</a:endParaRP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</a:rPr>
              <a:t>LIVRANDO O MEU CORAÇÃO DO QUE NÃO É SEU</a:t>
            </a:r>
          </a:p>
        </p:txBody>
      </p:sp>
    </p:spTree>
    <p:extLst>
      <p:ext uri="{BB962C8B-B14F-4D97-AF65-F5344CB8AC3E}">
        <p14:creationId xmlns:p14="http://schemas.microsoft.com/office/powerpoint/2010/main" val="24960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4237149"/>
          </a:xfrm>
        </p:spPr>
        <p:txBody>
          <a:bodyPr>
            <a:no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LIVRANDO O 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CORAÇÃO DO QUE NÃO É SEU</a:t>
            </a:r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960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29166"/>
            <a:ext cx="12192000" cy="4237149"/>
          </a:xfrm>
        </p:spPr>
        <p:txBody>
          <a:bodyPr>
            <a:noAutofit/>
          </a:bodyPr>
          <a:lstStyle/>
          <a:p>
            <a:pPr algn="ctr"/>
            <a:b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SEI QUE TODAS AS NOITES TU VENS</a:t>
            </a:r>
          </a:p>
        </p:txBody>
      </p:sp>
    </p:spTree>
    <p:extLst>
      <p:ext uri="{BB962C8B-B14F-4D97-AF65-F5344CB8AC3E}">
        <p14:creationId xmlns:p14="http://schemas.microsoft.com/office/powerpoint/2010/main" val="42092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04654"/>
            <a:ext cx="12192000" cy="497124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PRA ACALMAR A MINHA MENTE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PONDO NO MEU CORAÇÃO QUE EU SOU TEU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029" y="2349638"/>
            <a:ext cx="11353941" cy="4598515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HEY PAI, OLHANDO PRA VOCÊ ME LEMBRO BEM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DAS NOITES QUE PASSEI E QUE LUTEI AQUI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28441"/>
            <a:ext cx="12192000" cy="4576971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PENSANDO ESTAR SOZINHO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 NINGUÉM POR PERTO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46550"/>
            <a:ext cx="12192000" cy="4576971"/>
          </a:xfrm>
        </p:spPr>
        <p:txBody>
          <a:bodyPr>
            <a:no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EU MESMO TÃO SOZINHO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NÃO DESANIMEI </a:t>
            </a:r>
          </a:p>
        </p:txBody>
      </p:sp>
    </p:spTree>
    <p:extLst>
      <p:ext uri="{BB962C8B-B14F-4D97-AF65-F5344CB8AC3E}">
        <p14:creationId xmlns:p14="http://schemas.microsoft.com/office/powerpoint/2010/main" val="41223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71113"/>
            <a:ext cx="12192000" cy="51536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SABIA QUE CUIDARIAS DE MIM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SEM EU MERECER, ME DARIA SUA MÃO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205</Words>
  <Application>Microsoft Office PowerPoint</Application>
  <PresentationFormat>Widescreen</PresentationFormat>
  <Paragraphs>34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Garamond</vt:lpstr>
      <vt:lpstr>Pontuação da música 16x9</vt:lpstr>
      <vt:lpstr>HEY PAI            ISADORA POMPEO</vt:lpstr>
      <vt:lpstr>EU SEI QUE NUNCA ME DEIXOU EU SEI QUE SEMPRE ESTEVE AQUI COMIGO</vt:lpstr>
      <vt:lpstr>LIVRANDO O  MEU CORAÇÃO DO QUE NÃO É SEU </vt:lpstr>
      <vt:lpstr> E EU SEI QUE TODAS AS NOITES TU VENS</vt:lpstr>
      <vt:lpstr>PRA ACALMAR A MINHA MENTE E PONDO NO MEU CORAÇÃO QUE EU SOU TEU</vt:lpstr>
      <vt:lpstr>HEY PAI, OLHANDO PRA VOCÊ ME LEMBRO BEM DAS NOITES QUE PASSEI E QUE LUTEI AQUI</vt:lpstr>
      <vt:lpstr>PENSANDO ESTAR SOZINHO SEM NINGUÉM POR PERTO</vt:lpstr>
      <vt:lpstr> E EU MESMO TÃO SOZINHO  NÃO DESANIMEI </vt:lpstr>
      <vt:lpstr>POIS SABIA QUE CUIDARIAS DE MIM MESMO SEM EU MERECER, ME DARIA SUA MÃO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2019-07-17T22:56:55Z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