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8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9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8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0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4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2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45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BC0F-E1D6-4842-A3F5-5B2BE21164A3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703B-A5E5-46DF-8139-2DA34D3CE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5700" y="1427163"/>
            <a:ext cx="9144000" cy="238760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HOMEM DE GUERRA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5700" y="482123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ADHEMAR DE CAMPOS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4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74935"/>
            <a:ext cx="11595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MESSIAS MARCHAMOS SIM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SUA MÃO, A CHAVE DA VITÓRIA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NOS LEVA A POSSUIR A TERRA PROMETIDA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7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313035"/>
            <a:ext cx="11341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VAMOS CANTAR O CANTO DA VITÓRIA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 DEUS, VENCEMOS A BATALHA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ARMA CONTRA NÓS PERECERÁ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0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74935"/>
            <a:ext cx="1122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VAMOS CANTAR O CANTO DA VITÓRIA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 DEUS, VENCEMOS A BATALHA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ARMA CONTRA NÓS PERECERÁ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99936"/>
            <a:ext cx="11493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HOMEM DE GUERRA É JEOVÁ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NOME É TEMIDO NA TERRA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TODOS OS SEUS INIMIGOS VENCEU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GRANDE E TEMIDO EM LOUVORES.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1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74536"/>
            <a:ext cx="11671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HOMEM DE GUERRA É JEOVÁ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NOME É TEMIDO NA TERRA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TODOS OS SEUS INIMIGOS VENCEU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GRANDE E TEMIDO EM LOUVORES.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263436"/>
            <a:ext cx="11404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QUEM É COMO O SENHOR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ENTRE OS DEUSES SOBRE A TERRA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LIVRA DO MAL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DÁ PODER PARA GUERREAR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0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365036"/>
            <a:ext cx="11366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HOMEM DE GUERRA É JEOVÁ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NOME É TEMIDO NA TERRA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TODOS OS SEUS INIMIGOS VENCEU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GRANDE E TEMIDO EM LOUVORES.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6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36835"/>
            <a:ext cx="11468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SENHOR MARCHAMOS SIM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SEU EXÉRCITO PODEROSO 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SUA GLÓRIA SERÁ VISTA EM TODA A TERRA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300335"/>
            <a:ext cx="11747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VAMOS CANTAR O CANTO DA VITÓRIA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 DEUS, VENCEMOS A BATALHA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ARMA CONTRA NÓS PERECERÁ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36835"/>
            <a:ext cx="11315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NOSSO GENERAL É CRISTO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SEGUIMOS OS SEUS PASSOS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NENHUM INIMIGO NOS RESISTIRÁ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0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47935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NOSSO GENERAL É CRISTO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SEGUIMOS OS SEUS PASSOS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NENHUM INIMIGO NOS RESISTIRÁ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0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HOMEM DE GUERRA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 de guerra</dc:title>
  <dc:creator>Carlinhos Lemos</dc:creator>
  <cp:lastModifiedBy>Carlinhos Lemos</cp:lastModifiedBy>
  <cp:revision>2</cp:revision>
  <dcterms:created xsi:type="dcterms:W3CDTF">2021-12-17T00:30:10Z</dcterms:created>
  <dcterms:modified xsi:type="dcterms:W3CDTF">2021-12-17T00:38:18Z</dcterms:modified>
</cp:coreProperties>
</file>