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1" r:id="rId6"/>
    <p:sldId id="262" r:id="rId7"/>
    <p:sldId id="263" r:id="rId8"/>
    <p:sldId id="264" r:id="rId9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08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48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5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7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925087" y="-171400"/>
            <a:ext cx="15276196" cy="1470025"/>
          </a:xfrm>
        </p:spPr>
        <p:txBody>
          <a:bodyPr>
            <a:noAutofit/>
          </a:bodyPr>
          <a:lstStyle/>
          <a:p>
            <a:pPr algn="r"/>
            <a:r>
              <a:rPr lang="pt-BR" sz="4800" b="1" dirty="0">
                <a:latin typeface="Arial Black" panose="020B0A04020102090204" pitchFamily="34" charset="0"/>
                <a:cs typeface="Aharoni" pitchFamily="2" charset="-79"/>
              </a:rPr>
              <a:t>                                       INCOMPARÁVEL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68739" y="980728"/>
            <a:ext cx="8821103" cy="1752600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 NÍVEA SOARES</a:t>
            </a:r>
          </a:p>
        </p:txBody>
      </p:sp>
    </p:spTree>
    <p:extLst>
      <p:ext uri="{BB962C8B-B14F-4D97-AF65-F5344CB8AC3E}">
        <p14:creationId xmlns:p14="http://schemas.microsoft.com/office/powerpoint/2010/main" val="36201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47389" y="332656"/>
            <a:ext cx="1210679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SANGUE DERRAMADO, GRAÇA REVELADA,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EM CRISTO, FILHO DE DEUS.</a:t>
            </a: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765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6020" y="1052736"/>
            <a:ext cx="1208953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SOU O TEU DESEJO, ÉS O MEU AMADO,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TENHO FOME E SEDE DE TI.</a:t>
            </a: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5947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47389" y="920621"/>
            <a:ext cx="121067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MERGULHADO EM TEU DOCE AMOR, SOU CURADO, TRANSFORMADO.</a:t>
            </a:r>
          </a:p>
        </p:txBody>
      </p:sp>
    </p:spTree>
    <p:extLst>
      <p:ext uri="{BB962C8B-B14F-4D97-AF65-F5344CB8AC3E}">
        <p14:creationId xmlns:p14="http://schemas.microsoft.com/office/powerpoint/2010/main" val="302360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8136" y="920621"/>
            <a:ext cx="121653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ATRAIDO PELO TEU ESPÍRITO, EU PROSSIGO DE GLÓRIA EM GLÓRIA</a:t>
            </a:r>
          </a:p>
        </p:txBody>
      </p:sp>
    </p:spTree>
    <p:extLst>
      <p:ext uri="{BB962C8B-B14F-4D97-AF65-F5344CB8AC3E}">
        <p14:creationId xmlns:p14="http://schemas.microsoft.com/office/powerpoint/2010/main" val="405820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8136" y="305068"/>
            <a:ext cx="1216530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TE AMO, DEUS PODEROSO, INCOMPARÁVEL, O TEU AMOR ME SATISFAZ</a:t>
            </a:r>
          </a:p>
        </p:txBody>
      </p:sp>
    </p:spTree>
    <p:extLst>
      <p:ext uri="{BB962C8B-B14F-4D97-AF65-F5344CB8AC3E}">
        <p14:creationId xmlns:p14="http://schemas.microsoft.com/office/powerpoint/2010/main" val="74295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0167" y="920621"/>
            <a:ext cx="125637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A VIDA ETERNA É TE CONHECER, ÚNICO DEUS, GLÓRIOSO DEUS</a:t>
            </a:r>
          </a:p>
        </p:txBody>
      </p:sp>
    </p:spTree>
    <p:extLst>
      <p:ext uri="{BB962C8B-B14F-4D97-AF65-F5344CB8AC3E}">
        <p14:creationId xmlns:p14="http://schemas.microsoft.com/office/powerpoint/2010/main" val="278713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8136" y="920621"/>
            <a:ext cx="121653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O MEU ANSEIO É TE CONHECER, ÚNICO DEUS, GLÓRIOSO DEUS</a:t>
            </a:r>
          </a:p>
        </p:txBody>
      </p:sp>
    </p:spTree>
    <p:extLst>
      <p:ext uri="{BB962C8B-B14F-4D97-AF65-F5344CB8AC3E}">
        <p14:creationId xmlns:p14="http://schemas.microsoft.com/office/powerpoint/2010/main" val="21961618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94</Words>
  <Application>Microsoft Office PowerPoint</Application>
  <PresentationFormat>Personalizar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Aharoni</vt:lpstr>
      <vt:lpstr>Arial</vt:lpstr>
      <vt:lpstr>Arial Black</vt:lpstr>
      <vt:lpstr>Calibri</vt:lpstr>
      <vt:lpstr>Tema do Office</vt:lpstr>
      <vt:lpstr>                                       INCOMPARÁVEL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NAVEGAREI</dc:title>
  <dc:creator>Marcio</dc:creator>
  <cp:lastModifiedBy>GARDÊNIA</cp:lastModifiedBy>
  <cp:revision>25</cp:revision>
  <dcterms:created xsi:type="dcterms:W3CDTF">2016-06-02T18:55:02Z</dcterms:created>
  <dcterms:modified xsi:type="dcterms:W3CDTF">2018-10-08T15:01:32Z</dcterms:modified>
</cp:coreProperties>
</file>